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3"/>
  </p:notesMasterIdLst>
  <p:sldIdLst>
    <p:sldId id="262" r:id="rId2"/>
    <p:sldId id="334" r:id="rId3"/>
    <p:sldId id="550" r:id="rId4"/>
    <p:sldId id="552" r:id="rId5"/>
    <p:sldId id="551" r:id="rId6"/>
    <p:sldId id="553" r:id="rId7"/>
    <p:sldId id="554" r:id="rId8"/>
    <p:sldId id="332" r:id="rId9"/>
    <p:sldId id="547" r:id="rId10"/>
    <p:sldId id="320" r:id="rId11"/>
    <p:sldId id="264" r:id="rId1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Kerri-Ann Richard" initials="KR [2]" lastIdx="7" clrIdx="6">
    <p:extLst>
      <p:ext uri="{19B8F6BF-5375-455C-9EA6-DF929625EA0E}">
        <p15:presenceInfo xmlns:p15="http://schemas.microsoft.com/office/powerpoint/2012/main" userId="S::krichard@ers-inc.com::cd661ac0-f5bd-4dc6-b69a-7424bb2df63a" providerId="AD"/>
      </p:ext>
    </p:extLst>
  </p:cmAuthor>
  <p:cmAuthor id="1" name="Lucy Neiman" initials="LN" lastIdx="21" clrIdx="0">
    <p:extLst>
      <p:ext uri="{19B8F6BF-5375-455C-9EA6-DF929625EA0E}">
        <p15:presenceInfo xmlns:p15="http://schemas.microsoft.com/office/powerpoint/2012/main" userId="S-1-5-21-484763869-1177238915-725345543-3962" providerId="AD"/>
      </p:ext>
    </p:extLst>
  </p:cmAuthor>
  <p:cmAuthor id="8" name="Saroj Karki" initials="SK" lastIdx="3" clrIdx="7">
    <p:extLst>
      <p:ext uri="{19B8F6BF-5375-455C-9EA6-DF929625EA0E}">
        <p15:presenceInfo xmlns:p15="http://schemas.microsoft.com/office/powerpoint/2012/main" userId="S::skarki@ers-inc.com::2ebb7b6b-ba8f-4646-9b4b-665acaea1660" providerId="AD"/>
      </p:ext>
    </p:extLst>
  </p:cmAuthor>
  <p:cmAuthor id="2" name="Murray, Carley (NYSERDA)" initials="MC(" lastIdx="20" clrIdx="1">
    <p:extLst>
      <p:ext uri="{19B8F6BF-5375-455C-9EA6-DF929625EA0E}">
        <p15:presenceInfo xmlns:p15="http://schemas.microsoft.com/office/powerpoint/2012/main" userId="S::Carley.Murray@nyserda.ny.gov::9e7b5eeb-d895-440a-aafd-8fc6d45947f2" providerId="AD"/>
      </p:ext>
    </p:extLst>
  </p:cmAuthor>
  <p:cmAuthor id="9" name="Max Ma" initials="MM" lastIdx="2" clrIdx="8">
    <p:extLst>
      <p:ext uri="{19B8F6BF-5375-455C-9EA6-DF929625EA0E}">
        <p15:presenceInfo xmlns:p15="http://schemas.microsoft.com/office/powerpoint/2012/main" userId="S::mma@ers-inc.com::5f4b11c7-a563-4773-a034-c6ad9bd58c9c" providerId="AD"/>
      </p:ext>
    </p:extLst>
  </p:cmAuthor>
  <p:cmAuthor id="3" name="Chris Zimbelman" initials="CZ" lastIdx="18" clrIdx="2">
    <p:extLst>
      <p:ext uri="{19B8F6BF-5375-455C-9EA6-DF929625EA0E}">
        <p15:presenceInfo xmlns:p15="http://schemas.microsoft.com/office/powerpoint/2012/main" userId="S-1-5-21-484763869-1177238915-725345543-2448" providerId="AD"/>
      </p:ext>
    </p:extLst>
  </p:cmAuthor>
  <p:cmAuthor id="4" name="Kerri-Ann Richard" initials="KR" lastIdx="19" clrIdx="3">
    <p:extLst>
      <p:ext uri="{19B8F6BF-5375-455C-9EA6-DF929625EA0E}">
        <p15:presenceInfo xmlns:p15="http://schemas.microsoft.com/office/powerpoint/2012/main" userId="S-1-5-21-484763869-1177238915-725345543-6355" providerId="AD"/>
      </p:ext>
    </p:extLst>
  </p:cmAuthor>
  <p:cmAuthor id="5" name="Patrick Hewlett" initials="PH" lastIdx="46" clrIdx="4">
    <p:extLst>
      <p:ext uri="{19B8F6BF-5375-455C-9EA6-DF929625EA0E}">
        <p15:presenceInfo xmlns:p15="http://schemas.microsoft.com/office/powerpoint/2012/main" userId="S::phewlett@ers-inc.com::b6138fed-daca-4d78-abab-fbff844b185b" providerId="AD"/>
      </p:ext>
    </p:extLst>
  </p:cmAuthor>
  <p:cmAuthor id="6" name="Katie Robinson" initials="KR" lastIdx="1" clrIdx="5">
    <p:extLst>
      <p:ext uri="{19B8F6BF-5375-455C-9EA6-DF929625EA0E}">
        <p15:presenceInfo xmlns:p15="http://schemas.microsoft.com/office/powerpoint/2012/main" userId="S::krobinson@ers-inc.com::b97d4341-aeb3-420f-99fe-77ee8e5aa8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158" autoAdjust="0"/>
    <p:restoredTop sz="95226" autoAdjust="0"/>
  </p:normalViewPr>
  <p:slideViewPr>
    <p:cSldViewPr snapToGrid="0" snapToObjects="1" showGuides="1">
      <p:cViewPr varScale="1">
        <p:scale>
          <a:sx n="108" d="100"/>
          <a:sy n="108" d="100"/>
        </p:scale>
        <p:origin x="1164" y="114"/>
      </p:cViewPr>
      <p:guideLst>
        <p:guide orient="horz" pos="2160"/>
        <p:guide pos="3840"/>
      </p:guideLst>
    </p:cSldViewPr>
  </p:slideViewPr>
  <p:notesTextViewPr>
    <p:cViewPr>
      <p:scale>
        <a:sx n="1" d="1"/>
        <a:sy n="1" d="1"/>
      </p:scale>
      <p:origin x="0" y="0"/>
    </p:cViewPr>
  </p:notesTextViewPr>
  <p:notesViewPr>
    <p:cSldViewPr snapToGrid="0" snapToObjects="1">
      <p:cViewPr varScale="1">
        <p:scale>
          <a:sx n="63" d="100"/>
          <a:sy n="63" d="100"/>
        </p:scale>
        <p:origin x="2630"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1"/>
            <a:ext cx="3043343" cy="467072"/>
          </a:xfrm>
          <a:prstGeom prst="rect">
            <a:avLst/>
          </a:prstGeom>
        </p:spPr>
        <p:txBody>
          <a:bodyPr vert="horz" lIns="93324" tIns="46662" rIns="93324" bIns="46662" rtlCol="0"/>
          <a:lstStyle>
            <a:lvl1pPr algn="r">
              <a:defRPr sz="1200"/>
            </a:lvl1pPr>
          </a:lstStyle>
          <a:p>
            <a:fld id="{0C9A17DC-1CB0-654A-A156-0125BAB46981}" type="datetimeFigureOut">
              <a:rPr lang="en-US" smtClean="0"/>
              <a:t>12/9/2020</a:t>
            </a:fld>
            <a:endParaRPr lang="en-US" dirty="0"/>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F590A6A-DE3D-0E48-BCB3-F9C901A41D4E}" type="slidenum">
              <a:rPr lang="en-US" smtClean="0"/>
              <a:t>‹#›</a:t>
            </a:fld>
            <a:endParaRPr lang="en-US" dirty="0"/>
          </a:p>
        </p:txBody>
      </p:sp>
    </p:spTree>
    <p:extLst>
      <p:ext uri="{BB962C8B-B14F-4D97-AF65-F5344CB8AC3E}">
        <p14:creationId xmlns:p14="http://schemas.microsoft.com/office/powerpoint/2010/main" val="29427837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590A6A-DE3D-0E48-BCB3-F9C901A41D4E}" type="slidenum">
              <a:rPr lang="en-US" smtClean="0"/>
              <a:t>1</a:t>
            </a:fld>
            <a:endParaRPr lang="en-US" dirty="0"/>
          </a:p>
        </p:txBody>
      </p:sp>
    </p:spTree>
    <p:extLst>
      <p:ext uri="{BB962C8B-B14F-4D97-AF65-F5344CB8AC3E}">
        <p14:creationId xmlns:p14="http://schemas.microsoft.com/office/powerpoint/2010/main" val="4258188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F590A6A-DE3D-0E48-BCB3-F9C901A41D4E}" type="slidenum">
              <a:rPr lang="en-US" smtClean="0"/>
              <a:t>2</a:t>
            </a:fld>
            <a:endParaRPr lang="en-US" dirty="0"/>
          </a:p>
        </p:txBody>
      </p:sp>
    </p:spTree>
    <p:extLst>
      <p:ext uri="{BB962C8B-B14F-4D97-AF65-F5344CB8AC3E}">
        <p14:creationId xmlns:p14="http://schemas.microsoft.com/office/powerpoint/2010/main" val="22085583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jurisdictions in the northeast also do not have consistent and updated references for refrigeration COP and ACOP values, thus this research allows CT PSD to be leading the region on updating a frequently utilized parameter</a:t>
            </a:r>
          </a:p>
        </p:txBody>
      </p:sp>
      <p:sp>
        <p:nvSpPr>
          <p:cNvPr id="4" name="Slide Number Placeholder 3"/>
          <p:cNvSpPr>
            <a:spLocks noGrp="1"/>
          </p:cNvSpPr>
          <p:nvPr>
            <p:ph type="sldNum" sz="quarter" idx="5"/>
          </p:nvPr>
        </p:nvSpPr>
        <p:spPr/>
        <p:txBody>
          <a:bodyPr/>
          <a:lstStyle/>
          <a:p>
            <a:fld id="{0F590A6A-DE3D-0E48-BCB3-F9C901A41D4E}" type="slidenum">
              <a:rPr lang="en-US" smtClean="0"/>
              <a:t>3</a:t>
            </a:fld>
            <a:endParaRPr lang="en-US" dirty="0"/>
          </a:p>
        </p:txBody>
      </p:sp>
    </p:spTree>
    <p:extLst>
      <p:ext uri="{BB962C8B-B14F-4D97-AF65-F5344CB8AC3E}">
        <p14:creationId xmlns:p14="http://schemas.microsoft.com/office/powerpoint/2010/main" val="34314373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590A6A-DE3D-0E48-BCB3-F9C901A41D4E}" type="slidenum">
              <a:rPr lang="en-US" smtClean="0"/>
              <a:t>4</a:t>
            </a:fld>
            <a:endParaRPr lang="en-US" dirty="0"/>
          </a:p>
        </p:txBody>
      </p:sp>
    </p:spTree>
    <p:extLst>
      <p:ext uri="{BB962C8B-B14F-4D97-AF65-F5344CB8AC3E}">
        <p14:creationId xmlns:p14="http://schemas.microsoft.com/office/powerpoint/2010/main" val="27261233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590A6A-DE3D-0E48-BCB3-F9C901A41D4E}" type="slidenum">
              <a:rPr lang="en-US" smtClean="0"/>
              <a:t>5</a:t>
            </a:fld>
            <a:endParaRPr lang="en-US" dirty="0"/>
          </a:p>
        </p:txBody>
      </p:sp>
    </p:spTree>
    <p:extLst>
      <p:ext uri="{BB962C8B-B14F-4D97-AF65-F5344CB8AC3E}">
        <p14:creationId xmlns:p14="http://schemas.microsoft.com/office/powerpoint/2010/main" val="989512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590A6A-DE3D-0E48-BCB3-F9C901A41D4E}" type="slidenum">
              <a:rPr lang="en-US" smtClean="0"/>
              <a:t>6</a:t>
            </a:fld>
            <a:endParaRPr lang="en-US" dirty="0"/>
          </a:p>
        </p:txBody>
      </p:sp>
    </p:spTree>
    <p:extLst>
      <p:ext uri="{BB962C8B-B14F-4D97-AF65-F5344CB8AC3E}">
        <p14:creationId xmlns:p14="http://schemas.microsoft.com/office/powerpoint/2010/main" val="3343685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590A6A-DE3D-0E48-BCB3-F9C901A41D4E}" type="slidenum">
              <a:rPr lang="en-US" smtClean="0"/>
              <a:t>7</a:t>
            </a:fld>
            <a:endParaRPr lang="en-US" dirty="0"/>
          </a:p>
        </p:txBody>
      </p:sp>
    </p:spTree>
    <p:extLst>
      <p:ext uri="{BB962C8B-B14F-4D97-AF65-F5344CB8AC3E}">
        <p14:creationId xmlns:p14="http://schemas.microsoft.com/office/powerpoint/2010/main" val="2634379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F590A6A-DE3D-0E48-BCB3-F9C901A41D4E}" type="slidenum">
              <a:rPr lang="en-US" smtClean="0"/>
              <a:t>9</a:t>
            </a:fld>
            <a:endParaRPr lang="en-US" dirty="0"/>
          </a:p>
        </p:txBody>
      </p:sp>
    </p:spTree>
    <p:extLst>
      <p:ext uri="{BB962C8B-B14F-4D97-AF65-F5344CB8AC3E}">
        <p14:creationId xmlns:p14="http://schemas.microsoft.com/office/powerpoint/2010/main" val="31086861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4.gif"/><Relationship Id="rId1" Type="http://schemas.openxmlformats.org/officeDocument/2006/relationships/slideMaster" Target="../slideMasters/slideMaster1.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 Ligh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7CAC9-288F-7047-B709-4B0340F8CB77}"/>
              </a:ext>
            </a:extLst>
          </p:cNvPr>
          <p:cNvSpPr>
            <a:spLocks noGrp="1"/>
          </p:cNvSpPr>
          <p:nvPr>
            <p:ph type="ctrTitle"/>
          </p:nvPr>
        </p:nvSpPr>
        <p:spPr>
          <a:xfrm>
            <a:off x="1524000" y="2113274"/>
            <a:ext cx="9144000" cy="1709155"/>
          </a:xfrm>
        </p:spPr>
        <p:txBody>
          <a:bodyPr anchor="t">
            <a:normAutofit/>
          </a:bodyPr>
          <a:lstStyle>
            <a:lvl1pPr algn="ctr">
              <a:defRPr sz="48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98205EA-14A1-C844-B394-E959F2778A4C}"/>
              </a:ext>
            </a:extLst>
          </p:cNvPr>
          <p:cNvSpPr>
            <a:spLocks noGrp="1"/>
          </p:cNvSpPr>
          <p:nvPr>
            <p:ph type="subTitle" idx="1" hasCustomPrompt="1"/>
          </p:nvPr>
        </p:nvSpPr>
        <p:spPr>
          <a:xfrm>
            <a:off x="1524000" y="3822429"/>
            <a:ext cx="9144000" cy="1540945"/>
          </a:xfrm>
        </p:spPr>
        <p:txBody>
          <a:bodyPr/>
          <a:lstStyle>
            <a:lvl1pPr marL="0" indent="0" algn="ctr">
              <a:buNone/>
              <a:defRPr sz="2400" b="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Subtitle/Client/Conference Name/Your Name &amp; Title</a:t>
            </a:r>
          </a:p>
          <a:p>
            <a:endParaRPr lang="en-US" dirty="0"/>
          </a:p>
          <a:p>
            <a:endParaRPr lang="en-US" dirty="0"/>
          </a:p>
        </p:txBody>
      </p:sp>
      <p:pic>
        <p:nvPicPr>
          <p:cNvPr id="6" name="Picture 5" descr="A sign on the side of a lush green field&#10;&#10;Description automatically generated">
            <a:extLst>
              <a:ext uri="{FF2B5EF4-FFF2-40B4-BE49-F238E27FC236}">
                <a16:creationId xmlns:a16="http://schemas.microsoft.com/office/drawing/2014/main" id="{30BAD8E6-7E46-4747-B40A-F32D803DDEAF}"/>
              </a:ext>
            </a:extLst>
          </p:cNvPr>
          <p:cNvPicPr>
            <a:picLocks noChangeAspect="1"/>
          </p:cNvPicPr>
          <p:nvPr userDrawn="1"/>
        </p:nvPicPr>
        <p:blipFill>
          <a:blip r:embed="rId2"/>
          <a:stretch>
            <a:fillRect/>
          </a:stretch>
        </p:blipFill>
        <p:spPr>
          <a:xfrm>
            <a:off x="9525" y="4762"/>
            <a:ext cx="12172950" cy="6848475"/>
          </a:xfrm>
          <a:prstGeom prst="rect">
            <a:avLst/>
          </a:prstGeom>
        </p:spPr>
      </p:pic>
    </p:spTree>
    <p:extLst>
      <p:ext uri="{BB962C8B-B14F-4D97-AF65-F5344CB8AC3E}">
        <p14:creationId xmlns:p14="http://schemas.microsoft.com/office/powerpoint/2010/main" val="3607750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pic>
        <p:nvPicPr>
          <p:cNvPr id="8" name="Picture 7" descr="A picture containing screenshot&#10;&#10;Description automatically generated">
            <a:extLst>
              <a:ext uri="{FF2B5EF4-FFF2-40B4-BE49-F238E27FC236}">
                <a16:creationId xmlns:a16="http://schemas.microsoft.com/office/drawing/2014/main" id="{B85379CF-798E-D943-BF53-FA807882E7E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9C7A4D8-11F7-164F-8DBE-DF836659311B}"/>
              </a:ext>
            </a:extLst>
          </p:cNvPr>
          <p:cNvSpPr>
            <a:spLocks noGrp="1"/>
          </p:cNvSpPr>
          <p:nvPr>
            <p:ph type="title"/>
          </p:nvPr>
        </p:nvSpPr>
        <p:spPr/>
        <p:txBody>
          <a:bodyPr>
            <a:normAutofit/>
          </a:bodyPr>
          <a:lstStyle>
            <a:lvl1pPr>
              <a:defRPr sz="4400"/>
            </a:lvl1pPr>
          </a:lstStyle>
          <a:p>
            <a:r>
              <a:rPr lang="en-US"/>
              <a:t>Click to edit Master title style</a:t>
            </a:r>
          </a:p>
        </p:txBody>
      </p:sp>
      <p:sp>
        <p:nvSpPr>
          <p:cNvPr id="3" name="Content Placeholder 2">
            <a:extLst>
              <a:ext uri="{FF2B5EF4-FFF2-40B4-BE49-F238E27FC236}">
                <a16:creationId xmlns:a16="http://schemas.microsoft.com/office/drawing/2014/main" id="{CFC1E36D-7640-D443-BEF6-E90EF3F6BDA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3B92CE-EE4E-EC4B-AB91-1690BC4A6FB1}"/>
              </a:ext>
            </a:extLst>
          </p:cNvPr>
          <p:cNvSpPr>
            <a:spLocks noGrp="1"/>
          </p:cNvSpPr>
          <p:nvPr>
            <p:ph type="dt" sz="half" idx="10"/>
          </p:nvPr>
        </p:nvSpPr>
        <p:spPr>
          <a:xfrm>
            <a:off x="436175" y="6264697"/>
            <a:ext cx="1643146" cy="365125"/>
          </a:xfrm>
        </p:spPr>
        <p:txBody>
          <a:bodyPr/>
          <a:lstStyle>
            <a:lvl1pPr>
              <a:defRPr>
                <a:solidFill>
                  <a:schemeClr val="bg2">
                    <a:lumMod val="50000"/>
                  </a:schemeClr>
                </a:solidFill>
              </a:defRPr>
            </a:lvl1pPr>
          </a:lstStyle>
          <a:p>
            <a:endParaRPr lang="en-US" dirty="0"/>
          </a:p>
        </p:txBody>
      </p:sp>
      <p:sp>
        <p:nvSpPr>
          <p:cNvPr id="5" name="Footer Placeholder 4">
            <a:extLst>
              <a:ext uri="{FF2B5EF4-FFF2-40B4-BE49-F238E27FC236}">
                <a16:creationId xmlns:a16="http://schemas.microsoft.com/office/drawing/2014/main" id="{4A6739F1-1F89-854E-9646-EA82EE594F00}"/>
              </a:ext>
            </a:extLst>
          </p:cNvPr>
          <p:cNvSpPr>
            <a:spLocks noGrp="1"/>
          </p:cNvSpPr>
          <p:nvPr>
            <p:ph type="ftr" sz="quarter" idx="11"/>
          </p:nvPr>
        </p:nvSpPr>
        <p:spPr>
          <a:xfrm>
            <a:off x="2079321" y="6264697"/>
            <a:ext cx="4114800" cy="365125"/>
          </a:xfrm>
        </p:spPr>
        <p:txBody>
          <a:bodyPr/>
          <a:lstStyle>
            <a:lvl1pPr algn="l">
              <a:defRPr>
                <a:solidFill>
                  <a:schemeClr val="bg2">
                    <a:lumMod val="50000"/>
                  </a:schemeClr>
                </a:solidFill>
              </a:defRPr>
            </a:lvl1pPr>
          </a:lstStyle>
          <a:p>
            <a:endParaRPr lang="en-US" dirty="0"/>
          </a:p>
        </p:txBody>
      </p:sp>
      <p:sp>
        <p:nvSpPr>
          <p:cNvPr id="6" name="Slide Number Placeholder 5">
            <a:extLst>
              <a:ext uri="{FF2B5EF4-FFF2-40B4-BE49-F238E27FC236}">
                <a16:creationId xmlns:a16="http://schemas.microsoft.com/office/drawing/2014/main" id="{18B8071A-6A18-F94F-B098-670617997841}"/>
              </a:ext>
            </a:extLst>
          </p:cNvPr>
          <p:cNvSpPr>
            <a:spLocks noGrp="1"/>
          </p:cNvSpPr>
          <p:nvPr>
            <p:ph type="sldNum" sz="quarter" idx="12"/>
          </p:nvPr>
        </p:nvSpPr>
        <p:spPr/>
        <p:txBody>
          <a:bodyPr/>
          <a:lstStyle>
            <a:lvl1pPr algn="ctr">
              <a:defRPr/>
            </a:lvl1pPr>
          </a:lstStyle>
          <a:p>
            <a:fld id="{C339D293-55AA-F547-8AA2-B34354B07A59}" type="slidenum">
              <a:rPr lang="en-US" b="1" smtClean="0">
                <a:solidFill>
                  <a:schemeClr val="bg1"/>
                </a:solidFill>
              </a:rPr>
              <a:pPr/>
              <a:t>‹#›</a:t>
            </a:fld>
            <a:r>
              <a:rPr lang="en-US"/>
              <a:t> </a:t>
            </a:r>
            <a:endParaRPr lang="en-US" dirty="0"/>
          </a:p>
        </p:txBody>
      </p:sp>
    </p:spTree>
    <p:extLst>
      <p:ext uri="{BB962C8B-B14F-4D97-AF65-F5344CB8AC3E}">
        <p14:creationId xmlns:p14="http://schemas.microsoft.com/office/powerpoint/2010/main" val="1488856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Header">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38FBFCF7-E94A-D642-97D8-2DC9DE788A84}"/>
              </a:ext>
            </a:extLst>
          </p:cNvPr>
          <p:cNvSpPr>
            <a:spLocks noGrp="1"/>
          </p:cNvSpPr>
          <p:nvPr>
            <p:ph type="pic" sz="quarter" idx="10"/>
          </p:nvPr>
        </p:nvSpPr>
        <p:spPr>
          <a:xfrm>
            <a:off x="241299" y="276225"/>
            <a:ext cx="11697659" cy="4647467"/>
          </a:xfrm>
        </p:spPr>
        <p:txBody>
          <a:bodyPr/>
          <a:lstStyle>
            <a:lvl1pPr marL="0" indent="0">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594B6194-632D-5E40-BB54-751A9790F7D7}"/>
              </a:ext>
            </a:extLst>
          </p:cNvPr>
          <p:cNvSpPr>
            <a:spLocks noGrp="1"/>
          </p:cNvSpPr>
          <p:nvPr>
            <p:ph type="title"/>
          </p:nvPr>
        </p:nvSpPr>
        <p:spPr>
          <a:xfrm>
            <a:off x="747511" y="3798278"/>
            <a:ext cx="6022568" cy="2655278"/>
          </a:xfrm>
          <a:solidFill>
            <a:schemeClr val="accent1"/>
          </a:solidFill>
        </p:spPr>
        <p:txBody>
          <a:bodyPr anchor="ctr">
            <a:normAutofit/>
          </a:bodyPr>
          <a:lstStyle>
            <a:lvl1pPr marL="347663" indent="0">
              <a:tabLst/>
              <a:defRPr sz="4400">
                <a:solidFill>
                  <a:schemeClr val="bg1"/>
                </a:solidFill>
              </a:defRPr>
            </a:lvl1pPr>
          </a:lstStyle>
          <a:p>
            <a:r>
              <a:rPr lang="en-US"/>
              <a:t>Click to edit Master title style</a:t>
            </a:r>
            <a:endParaRPr lang="en-US" dirty="0"/>
          </a:p>
        </p:txBody>
      </p:sp>
      <p:sp>
        <p:nvSpPr>
          <p:cNvPr id="5" name="Slide Number Placeholder 4">
            <a:extLst>
              <a:ext uri="{FF2B5EF4-FFF2-40B4-BE49-F238E27FC236}">
                <a16:creationId xmlns:a16="http://schemas.microsoft.com/office/drawing/2014/main" id="{CA66F058-5DB5-0843-AECA-4AF3023FEAF4}"/>
              </a:ext>
            </a:extLst>
          </p:cNvPr>
          <p:cNvSpPr>
            <a:spLocks noGrp="1"/>
          </p:cNvSpPr>
          <p:nvPr>
            <p:ph type="sldNum" sz="quarter" idx="13"/>
          </p:nvPr>
        </p:nvSpPr>
        <p:spPr/>
        <p:txBody>
          <a:bodyPr/>
          <a:lstStyle>
            <a:lvl1pPr algn="ctr">
              <a:defRPr/>
            </a:lvl1pPr>
          </a:lstStyle>
          <a:p>
            <a:fld id="{C339D293-55AA-F547-8AA2-B34354B07A59}" type="slidenum">
              <a:rPr lang="en-US" b="1" smtClean="0">
                <a:solidFill>
                  <a:schemeClr val="bg1"/>
                </a:solidFill>
              </a:rPr>
              <a:pPr/>
              <a:t>‹#›</a:t>
            </a:fld>
            <a:r>
              <a:rPr lang="en-US"/>
              <a:t> </a:t>
            </a:r>
            <a:endParaRPr lang="en-US" dirty="0"/>
          </a:p>
        </p:txBody>
      </p:sp>
    </p:spTree>
    <p:extLst>
      <p:ext uri="{BB962C8B-B14F-4D97-AF65-F5344CB8AC3E}">
        <p14:creationId xmlns:p14="http://schemas.microsoft.com/office/powerpoint/2010/main" val="22705065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C9476-5F5E-7A42-BFDA-2B6B17F23C34}"/>
              </a:ext>
            </a:extLst>
          </p:cNvPr>
          <p:cNvSpPr>
            <a:spLocks noGrp="1"/>
          </p:cNvSpPr>
          <p:nvPr>
            <p:ph type="title"/>
          </p:nvPr>
        </p:nvSpPr>
        <p:spPr/>
        <p:txBody>
          <a:bodyPr anchor="t">
            <a:normAutofit/>
          </a:bodyPr>
          <a:lstStyle>
            <a:lvl1pPr algn="ctr">
              <a:defRPr sz="44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DA45FAC-4809-524E-87FF-6D6423B76CF8}"/>
              </a:ext>
            </a:extLst>
          </p:cNvPr>
          <p:cNvSpPr>
            <a:spLocks noGrp="1"/>
          </p:cNvSpPr>
          <p:nvPr>
            <p:ph type="dt" sz="half" idx="10"/>
          </p:nvPr>
        </p:nvSpPr>
        <p:spPr>
          <a:xfrm>
            <a:off x="323440" y="6329878"/>
            <a:ext cx="1658839" cy="365125"/>
          </a:xfrm>
        </p:spPr>
        <p:txBody>
          <a:bodyPr/>
          <a:lstStyle>
            <a:lvl1pPr>
              <a:defRPr>
                <a:solidFill>
                  <a:schemeClr val="bg2">
                    <a:lumMod val="50000"/>
                  </a:schemeClr>
                </a:solidFill>
              </a:defRPr>
            </a:lvl1pPr>
          </a:lstStyle>
          <a:p>
            <a:endParaRPr lang="en-US" dirty="0"/>
          </a:p>
        </p:txBody>
      </p:sp>
      <p:sp>
        <p:nvSpPr>
          <p:cNvPr id="4" name="Footer Placeholder 3">
            <a:extLst>
              <a:ext uri="{FF2B5EF4-FFF2-40B4-BE49-F238E27FC236}">
                <a16:creationId xmlns:a16="http://schemas.microsoft.com/office/drawing/2014/main" id="{F25AD047-6EC9-2042-8317-1C7CA410B1E3}"/>
              </a:ext>
            </a:extLst>
          </p:cNvPr>
          <p:cNvSpPr>
            <a:spLocks noGrp="1"/>
          </p:cNvSpPr>
          <p:nvPr>
            <p:ph type="ftr" sz="quarter" idx="11"/>
          </p:nvPr>
        </p:nvSpPr>
        <p:spPr>
          <a:xfrm>
            <a:off x="1982279" y="6329878"/>
            <a:ext cx="4114800" cy="365125"/>
          </a:xfrm>
        </p:spPr>
        <p:txBody>
          <a:bodyPr/>
          <a:lstStyle>
            <a:lvl1pPr algn="l">
              <a:defRPr>
                <a:solidFill>
                  <a:schemeClr val="bg2">
                    <a:lumMod val="50000"/>
                  </a:schemeClr>
                </a:solidFill>
              </a:defRPr>
            </a:lvl1pPr>
          </a:lstStyle>
          <a:p>
            <a:endParaRPr lang="en-US" dirty="0"/>
          </a:p>
        </p:txBody>
      </p:sp>
      <p:sp>
        <p:nvSpPr>
          <p:cNvPr id="5" name="Slide Number Placeholder 4">
            <a:extLst>
              <a:ext uri="{FF2B5EF4-FFF2-40B4-BE49-F238E27FC236}">
                <a16:creationId xmlns:a16="http://schemas.microsoft.com/office/drawing/2014/main" id="{62A2F0B2-C9CB-984D-913C-AC60009DEC1E}"/>
              </a:ext>
            </a:extLst>
          </p:cNvPr>
          <p:cNvSpPr>
            <a:spLocks noGrp="1"/>
          </p:cNvSpPr>
          <p:nvPr>
            <p:ph type="sldNum" sz="quarter" idx="12"/>
          </p:nvPr>
        </p:nvSpPr>
        <p:spPr/>
        <p:txBody>
          <a:bodyPr/>
          <a:lstStyle>
            <a:lvl1pPr algn="ctr">
              <a:defRPr/>
            </a:lvl1pPr>
          </a:lstStyle>
          <a:p>
            <a:fld id="{C339D293-55AA-F547-8AA2-B34354B07A59}" type="slidenum">
              <a:rPr lang="en-US" b="1" smtClean="0">
                <a:solidFill>
                  <a:schemeClr val="bg1"/>
                </a:solidFill>
              </a:rPr>
              <a:pPr/>
              <a:t>‹#›</a:t>
            </a:fld>
            <a:r>
              <a:rPr lang="en-US"/>
              <a:t> </a:t>
            </a:r>
            <a:endParaRPr lang="en-US" dirty="0"/>
          </a:p>
        </p:txBody>
      </p:sp>
    </p:spTree>
    <p:extLst>
      <p:ext uri="{BB962C8B-B14F-4D97-AF65-F5344CB8AC3E}">
        <p14:creationId xmlns:p14="http://schemas.microsoft.com/office/powerpoint/2010/main" val="22974999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C9476-5F5E-7A42-BFDA-2B6B17F23C34}"/>
              </a:ext>
            </a:extLst>
          </p:cNvPr>
          <p:cNvSpPr>
            <a:spLocks noGrp="1"/>
          </p:cNvSpPr>
          <p:nvPr>
            <p:ph type="title"/>
          </p:nvPr>
        </p:nvSpPr>
        <p:spPr/>
        <p:txBody>
          <a:bodyPr>
            <a:norm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66497D0-F3C3-BA41-8C81-C0F0142E89EE}"/>
              </a:ext>
            </a:extLst>
          </p:cNvPr>
          <p:cNvSpPr>
            <a:spLocks noGrp="1"/>
          </p:cNvSpPr>
          <p:nvPr>
            <p:ph idx="1"/>
          </p:nvPr>
        </p:nvSpPr>
        <p:spPr>
          <a:xfrm>
            <a:off x="561435" y="1515649"/>
            <a:ext cx="11066973" cy="459705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7AC17F-FFE8-7C4B-A2D9-55FB9DAF3893}"/>
              </a:ext>
            </a:extLst>
          </p:cNvPr>
          <p:cNvSpPr>
            <a:spLocks noGrp="1"/>
          </p:cNvSpPr>
          <p:nvPr>
            <p:ph type="dt" sz="half" idx="10"/>
          </p:nvPr>
        </p:nvSpPr>
        <p:spPr>
          <a:xfrm>
            <a:off x="561435" y="6339713"/>
            <a:ext cx="1680724" cy="365125"/>
          </a:xfrm>
        </p:spPr>
        <p:txBody>
          <a:bodyPr/>
          <a:lstStyle>
            <a:lvl1pPr>
              <a:defRPr>
                <a:solidFill>
                  <a:schemeClr val="bg2">
                    <a:lumMod val="50000"/>
                  </a:schemeClr>
                </a:solidFill>
              </a:defRPr>
            </a:lvl1pPr>
          </a:lstStyle>
          <a:p>
            <a:endParaRPr lang="en-US" dirty="0"/>
          </a:p>
        </p:txBody>
      </p:sp>
      <p:sp>
        <p:nvSpPr>
          <p:cNvPr id="5" name="Footer Placeholder 4">
            <a:extLst>
              <a:ext uri="{FF2B5EF4-FFF2-40B4-BE49-F238E27FC236}">
                <a16:creationId xmlns:a16="http://schemas.microsoft.com/office/drawing/2014/main" id="{00DC6086-D616-E940-AA6C-15A1874160BF}"/>
              </a:ext>
            </a:extLst>
          </p:cNvPr>
          <p:cNvSpPr>
            <a:spLocks noGrp="1"/>
          </p:cNvSpPr>
          <p:nvPr>
            <p:ph type="ftr" sz="quarter" idx="11"/>
          </p:nvPr>
        </p:nvSpPr>
        <p:spPr>
          <a:xfrm>
            <a:off x="2242159" y="6339712"/>
            <a:ext cx="4114800" cy="365125"/>
          </a:xfrm>
        </p:spPr>
        <p:txBody>
          <a:bodyPr/>
          <a:lstStyle>
            <a:lvl1pPr algn="l">
              <a:defRPr>
                <a:solidFill>
                  <a:schemeClr val="bg2">
                    <a:lumMod val="50000"/>
                  </a:schemeClr>
                </a:solidFill>
              </a:defRPr>
            </a:lvl1pPr>
          </a:lstStyle>
          <a:p>
            <a:endParaRPr lang="en-US" dirty="0"/>
          </a:p>
        </p:txBody>
      </p:sp>
      <p:sp>
        <p:nvSpPr>
          <p:cNvPr id="6" name="Slide Number Placeholder 5">
            <a:extLst>
              <a:ext uri="{FF2B5EF4-FFF2-40B4-BE49-F238E27FC236}">
                <a16:creationId xmlns:a16="http://schemas.microsoft.com/office/drawing/2014/main" id="{C5BE206D-70B6-5A47-B740-80FD82B8E5CE}"/>
              </a:ext>
            </a:extLst>
          </p:cNvPr>
          <p:cNvSpPr>
            <a:spLocks noGrp="1"/>
          </p:cNvSpPr>
          <p:nvPr>
            <p:ph type="sldNum" sz="quarter" idx="12"/>
          </p:nvPr>
        </p:nvSpPr>
        <p:spPr/>
        <p:txBody>
          <a:bodyPr/>
          <a:lstStyle>
            <a:lvl1pPr algn="ctr">
              <a:defRPr/>
            </a:lvl1pPr>
          </a:lstStyle>
          <a:p>
            <a:fld id="{C339D293-55AA-F547-8AA2-B34354B07A59}" type="slidenum">
              <a:rPr lang="en-US" b="1" smtClean="0">
                <a:solidFill>
                  <a:schemeClr val="bg1"/>
                </a:solidFill>
              </a:rPr>
              <a:pPr/>
              <a:t>‹#›</a:t>
            </a:fld>
            <a:r>
              <a:rPr lang="en-US"/>
              <a:t> </a:t>
            </a:r>
            <a:endParaRPr lang="en-US" dirty="0"/>
          </a:p>
        </p:txBody>
      </p:sp>
    </p:spTree>
    <p:extLst>
      <p:ext uri="{BB962C8B-B14F-4D97-AF65-F5344CB8AC3E}">
        <p14:creationId xmlns:p14="http://schemas.microsoft.com/office/powerpoint/2010/main" val="27438262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rk Blue Background">
    <p:bg>
      <p:bg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C9476-5F5E-7A42-BFDA-2B6B17F23C34}"/>
              </a:ext>
            </a:extLst>
          </p:cNvPr>
          <p:cNvSpPr>
            <a:spLocks noGrp="1"/>
          </p:cNvSpPr>
          <p:nvPr>
            <p:ph type="title"/>
          </p:nvPr>
        </p:nvSpPr>
        <p:spPr/>
        <p:txBody>
          <a:bodyPr>
            <a:normAutofit/>
          </a:bodyPr>
          <a:lstStyle>
            <a:lvl1pPr>
              <a:defRPr sz="4400">
                <a:solidFill>
                  <a:schemeClr val="bg1"/>
                </a:solidFill>
              </a:defRPr>
            </a:lvl1pPr>
          </a:lstStyle>
          <a:p>
            <a:r>
              <a:rPr lang="en-US"/>
              <a:t>Click to edit Master title style</a:t>
            </a:r>
          </a:p>
        </p:txBody>
      </p:sp>
      <p:sp>
        <p:nvSpPr>
          <p:cNvPr id="7" name="Text Placeholder 6">
            <a:extLst>
              <a:ext uri="{FF2B5EF4-FFF2-40B4-BE49-F238E27FC236}">
                <a16:creationId xmlns:a16="http://schemas.microsoft.com/office/drawing/2014/main" id="{8EE23F54-C214-3144-9784-2E6805EAEBAE}"/>
              </a:ext>
            </a:extLst>
          </p:cNvPr>
          <p:cNvSpPr>
            <a:spLocks noGrp="1"/>
          </p:cNvSpPr>
          <p:nvPr>
            <p:ph type="body" sz="quarter" idx="10"/>
          </p:nvPr>
        </p:nvSpPr>
        <p:spPr>
          <a:xfrm>
            <a:off x="561975" y="1550503"/>
            <a:ext cx="11066463" cy="459745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a:extLst>
              <a:ext uri="{FF2B5EF4-FFF2-40B4-BE49-F238E27FC236}">
                <a16:creationId xmlns:a16="http://schemas.microsoft.com/office/drawing/2014/main" id="{34A90B81-066B-804F-8884-53A6EC09311F}"/>
              </a:ext>
            </a:extLst>
          </p:cNvPr>
          <p:cNvSpPr>
            <a:spLocks noGrp="1"/>
          </p:cNvSpPr>
          <p:nvPr>
            <p:ph type="dt" sz="half" idx="11"/>
          </p:nvPr>
        </p:nvSpPr>
        <p:spPr>
          <a:xfrm>
            <a:off x="463314" y="6155968"/>
            <a:ext cx="1618094" cy="365125"/>
          </a:xfrm>
        </p:spPr>
        <p:txBody>
          <a:bodyPr/>
          <a:lstStyle>
            <a:lvl1pPr>
              <a:defRPr>
                <a:solidFill>
                  <a:schemeClr val="bg1"/>
                </a:solidFill>
              </a:defRPr>
            </a:lvl1pPr>
          </a:lstStyle>
          <a:p>
            <a:endParaRPr lang="en-US" dirty="0"/>
          </a:p>
        </p:txBody>
      </p:sp>
      <p:sp>
        <p:nvSpPr>
          <p:cNvPr id="4" name="Footer Placeholder 3">
            <a:extLst>
              <a:ext uri="{FF2B5EF4-FFF2-40B4-BE49-F238E27FC236}">
                <a16:creationId xmlns:a16="http://schemas.microsoft.com/office/drawing/2014/main" id="{034A60C6-9F30-5C49-B331-FC253DD5E7DE}"/>
              </a:ext>
            </a:extLst>
          </p:cNvPr>
          <p:cNvSpPr>
            <a:spLocks noGrp="1"/>
          </p:cNvSpPr>
          <p:nvPr>
            <p:ph type="ftr" sz="quarter" idx="12"/>
          </p:nvPr>
        </p:nvSpPr>
        <p:spPr>
          <a:xfrm>
            <a:off x="2081408" y="6151963"/>
            <a:ext cx="4114800" cy="365125"/>
          </a:xfrm>
        </p:spPr>
        <p:txBody>
          <a:bodyPr/>
          <a:lstStyle>
            <a:lvl1pPr>
              <a:defRPr>
                <a:solidFill>
                  <a:schemeClr val="bg1"/>
                </a:solidFill>
              </a:defRPr>
            </a:lvl1pPr>
          </a:lstStyle>
          <a:p>
            <a:endParaRPr lang="en-US" dirty="0"/>
          </a:p>
        </p:txBody>
      </p:sp>
      <p:sp>
        <p:nvSpPr>
          <p:cNvPr id="5" name="Slide Number Placeholder 4">
            <a:extLst>
              <a:ext uri="{FF2B5EF4-FFF2-40B4-BE49-F238E27FC236}">
                <a16:creationId xmlns:a16="http://schemas.microsoft.com/office/drawing/2014/main" id="{A378E2DC-8D27-DC47-8EB7-EA1306F990AE}"/>
              </a:ext>
            </a:extLst>
          </p:cNvPr>
          <p:cNvSpPr>
            <a:spLocks noGrp="1"/>
          </p:cNvSpPr>
          <p:nvPr>
            <p:ph type="sldNum" sz="quarter" idx="13"/>
          </p:nvPr>
        </p:nvSpPr>
        <p:spPr>
          <a:xfrm>
            <a:off x="321197" y="5902372"/>
            <a:ext cx="422031" cy="592853"/>
          </a:xfrm>
        </p:spPr>
        <p:txBody>
          <a:bodyPr/>
          <a:lstStyle>
            <a:lvl1pPr algn="ctr">
              <a:defRPr/>
            </a:lvl1pPr>
          </a:lstStyle>
          <a:p>
            <a:fld id="{C339D293-55AA-F547-8AA2-B34354B07A59}" type="slidenum">
              <a:rPr lang="en-US" b="1" smtClean="0">
                <a:solidFill>
                  <a:schemeClr val="bg1"/>
                </a:solidFill>
              </a:rPr>
              <a:pPr/>
              <a:t>‹#›</a:t>
            </a:fld>
            <a:r>
              <a:rPr lang="en-US"/>
              <a:t> </a:t>
            </a:r>
            <a:endParaRPr lang="en-US" dirty="0"/>
          </a:p>
        </p:txBody>
      </p:sp>
      <p:sp>
        <p:nvSpPr>
          <p:cNvPr id="6" name="Rectangle 5">
            <a:extLst>
              <a:ext uri="{FF2B5EF4-FFF2-40B4-BE49-F238E27FC236}">
                <a16:creationId xmlns:a16="http://schemas.microsoft.com/office/drawing/2014/main" id="{FB8BDE2C-BC40-6849-8488-9AD438E3755A}"/>
              </a:ext>
            </a:extLst>
          </p:cNvPr>
          <p:cNvSpPr/>
          <p:nvPr userDrawn="1"/>
        </p:nvSpPr>
        <p:spPr>
          <a:xfrm>
            <a:off x="198783" y="235226"/>
            <a:ext cx="11794434" cy="6387548"/>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80525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bg>
      <p:bg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CB03E6-2F40-574F-9A1B-9734EC327EB6}"/>
              </a:ext>
            </a:extLst>
          </p:cNvPr>
          <p:cNvSpPr>
            <a:spLocks noGrp="1"/>
          </p:cNvSpPr>
          <p:nvPr>
            <p:ph type="dt" sz="half" idx="10"/>
          </p:nvPr>
        </p:nvSpPr>
        <p:spPr/>
        <p:txBody>
          <a:bodyPr/>
          <a:lstStyle>
            <a:lvl1pPr>
              <a:defRPr>
                <a:solidFill>
                  <a:schemeClr val="bg1"/>
                </a:solidFill>
              </a:defRPr>
            </a:lvl1pPr>
          </a:lstStyle>
          <a:p>
            <a:endParaRPr lang="en-US" dirty="0"/>
          </a:p>
        </p:txBody>
      </p:sp>
      <p:sp>
        <p:nvSpPr>
          <p:cNvPr id="3" name="Footer Placeholder 2">
            <a:extLst>
              <a:ext uri="{FF2B5EF4-FFF2-40B4-BE49-F238E27FC236}">
                <a16:creationId xmlns:a16="http://schemas.microsoft.com/office/drawing/2014/main" id="{CF4AA1A4-3D67-C64A-97A6-CB235BD80061}"/>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4" name="Slide Number Placeholder 3">
            <a:extLst>
              <a:ext uri="{FF2B5EF4-FFF2-40B4-BE49-F238E27FC236}">
                <a16:creationId xmlns:a16="http://schemas.microsoft.com/office/drawing/2014/main" id="{C1199DD0-7EB0-AA43-B8AF-3BD6D2621089}"/>
              </a:ext>
            </a:extLst>
          </p:cNvPr>
          <p:cNvSpPr>
            <a:spLocks noGrp="1"/>
          </p:cNvSpPr>
          <p:nvPr>
            <p:ph type="sldNum" sz="quarter" idx="12"/>
          </p:nvPr>
        </p:nvSpPr>
        <p:spPr/>
        <p:txBody>
          <a:bodyPr/>
          <a:lstStyle>
            <a:lvl1pPr algn="ctr">
              <a:defRPr/>
            </a:lvl1pPr>
          </a:lstStyle>
          <a:p>
            <a:fld id="{C339D293-55AA-F547-8AA2-B34354B07A59}" type="slidenum">
              <a:rPr lang="en-US" b="1" smtClean="0">
                <a:solidFill>
                  <a:schemeClr val="bg1"/>
                </a:solidFill>
              </a:rPr>
              <a:pPr/>
              <a:t>‹#›</a:t>
            </a:fld>
            <a:r>
              <a:rPr lang="en-US"/>
              <a:t> </a:t>
            </a:r>
            <a:endParaRPr lang="en-US" dirty="0"/>
          </a:p>
        </p:txBody>
      </p:sp>
    </p:spTree>
    <p:extLst>
      <p:ext uri="{BB962C8B-B14F-4D97-AF65-F5344CB8AC3E}">
        <p14:creationId xmlns:p14="http://schemas.microsoft.com/office/powerpoint/2010/main" val="32299201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Slide">
    <p:bg>
      <p:bgPr>
        <a:solidFill>
          <a:schemeClr val="bg1"/>
        </a:solidFill>
        <a:effectLst/>
      </p:bgPr>
    </p:bg>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A0C5BB95-CBEE-F645-B938-A76BF230DBBB}"/>
              </a:ext>
            </a:extLst>
          </p:cNvPr>
          <p:cNvSpPr>
            <a:spLocks noGrp="1"/>
          </p:cNvSpPr>
          <p:nvPr>
            <p:ph type="pic" sz="quarter" idx="10"/>
          </p:nvPr>
        </p:nvSpPr>
        <p:spPr>
          <a:xfrm>
            <a:off x="334108" y="298938"/>
            <a:ext cx="11553092" cy="6260124"/>
          </a:xfrm>
          <a:ln w="76200">
            <a:solidFill>
              <a:schemeClr val="accent1"/>
            </a:solidFill>
          </a:ln>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EB15AABE-C8E6-D74F-AF76-34E1CDB19EA7}"/>
              </a:ext>
            </a:extLst>
          </p:cNvPr>
          <p:cNvSpPr>
            <a:spLocks noGrp="1"/>
          </p:cNvSpPr>
          <p:nvPr>
            <p:ph type="title" hasCustomPrompt="1"/>
          </p:nvPr>
        </p:nvSpPr>
        <p:spPr>
          <a:xfrm>
            <a:off x="2233246" y="1951891"/>
            <a:ext cx="7719646" cy="2936631"/>
          </a:xfrm>
        </p:spPr>
        <p:txBody>
          <a:bodyPr anchor="ctr"/>
          <a:lstStyle>
            <a:lvl1pPr algn="ctr">
              <a:defRPr sz="3200"/>
            </a:lvl1pPr>
          </a:lstStyle>
          <a:p>
            <a:r>
              <a:rPr lang="en-US" dirty="0"/>
              <a:t>Click to Edit Master Title Style and Change the Font Color to Stand Out from the Image</a:t>
            </a:r>
          </a:p>
        </p:txBody>
      </p:sp>
      <p:sp>
        <p:nvSpPr>
          <p:cNvPr id="3" name="Date Placeholder 2">
            <a:extLst>
              <a:ext uri="{FF2B5EF4-FFF2-40B4-BE49-F238E27FC236}">
                <a16:creationId xmlns:a16="http://schemas.microsoft.com/office/drawing/2014/main" id="{652A1497-C74F-EC4B-AEAF-52B51F452A78}"/>
              </a:ext>
            </a:extLst>
          </p:cNvPr>
          <p:cNvSpPr>
            <a:spLocks noGrp="1"/>
          </p:cNvSpPr>
          <p:nvPr>
            <p:ph type="dt" sz="half" idx="11"/>
          </p:nvPr>
        </p:nvSpPr>
        <p:spPr>
          <a:xfrm>
            <a:off x="363106" y="6218598"/>
            <a:ext cx="1618094" cy="365125"/>
          </a:xfrm>
        </p:spPr>
        <p:txBody>
          <a:bodyPr/>
          <a:lstStyle>
            <a:lvl1pPr>
              <a:defRPr>
                <a:solidFill>
                  <a:schemeClr val="bg1"/>
                </a:solidFill>
              </a:defRPr>
            </a:lvl1pPr>
          </a:lstStyle>
          <a:p>
            <a:endParaRPr lang="en-US" dirty="0"/>
          </a:p>
        </p:txBody>
      </p:sp>
      <p:sp>
        <p:nvSpPr>
          <p:cNvPr id="4" name="Footer Placeholder 3">
            <a:extLst>
              <a:ext uri="{FF2B5EF4-FFF2-40B4-BE49-F238E27FC236}">
                <a16:creationId xmlns:a16="http://schemas.microsoft.com/office/drawing/2014/main" id="{27C6DD2B-293E-544B-8150-9470D1EA6061}"/>
              </a:ext>
            </a:extLst>
          </p:cNvPr>
          <p:cNvSpPr>
            <a:spLocks noGrp="1"/>
          </p:cNvSpPr>
          <p:nvPr>
            <p:ph type="ftr" sz="quarter" idx="12"/>
          </p:nvPr>
        </p:nvSpPr>
        <p:spPr>
          <a:xfrm>
            <a:off x="1981200" y="6214593"/>
            <a:ext cx="4114800" cy="365125"/>
          </a:xfrm>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976C1650-4BB5-5C44-93E6-0C2F13538B43}"/>
              </a:ext>
            </a:extLst>
          </p:cNvPr>
          <p:cNvSpPr>
            <a:spLocks noGrp="1"/>
          </p:cNvSpPr>
          <p:nvPr>
            <p:ph type="sldNum" sz="quarter" idx="13"/>
          </p:nvPr>
        </p:nvSpPr>
        <p:spPr>
          <a:xfrm>
            <a:off x="443117" y="5879458"/>
            <a:ext cx="422031" cy="592853"/>
          </a:xfrm>
        </p:spPr>
        <p:txBody>
          <a:bodyPr/>
          <a:lstStyle>
            <a:lvl1pPr algn="ctr">
              <a:defRPr/>
            </a:lvl1pPr>
          </a:lstStyle>
          <a:p>
            <a:fld id="{C339D293-55AA-F547-8AA2-B34354B07A59}" type="slidenum">
              <a:rPr lang="en-US" b="1" smtClean="0">
                <a:solidFill>
                  <a:schemeClr val="bg1"/>
                </a:solidFill>
              </a:rPr>
              <a:pPr/>
              <a:t>‹#›</a:t>
            </a:fld>
            <a:r>
              <a:rPr lang="en-US"/>
              <a:t> </a:t>
            </a:r>
            <a:endParaRPr lang="en-US" dirty="0"/>
          </a:p>
        </p:txBody>
      </p:sp>
    </p:spTree>
    <p:extLst>
      <p:ext uri="{BB962C8B-B14F-4D97-AF65-F5344CB8AC3E}">
        <p14:creationId xmlns:p14="http://schemas.microsoft.com/office/powerpoint/2010/main" val="9242383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76F10-0C99-D148-9BCD-457EE778824C}"/>
              </a:ext>
            </a:extLst>
          </p:cNvPr>
          <p:cNvSpPr>
            <a:spLocks noGrp="1"/>
          </p:cNvSpPr>
          <p:nvPr>
            <p:ph type="title" hasCustomPrompt="1"/>
          </p:nvPr>
        </p:nvSpPr>
        <p:spPr>
          <a:xfrm>
            <a:off x="254637" y="477576"/>
            <a:ext cx="11535509" cy="745700"/>
          </a:xfrm>
        </p:spPr>
        <p:txBody>
          <a:bodyPr anchor="b">
            <a:noAutofit/>
          </a:bodyPr>
          <a:lstStyle>
            <a:lvl1pPr>
              <a:defRPr sz="4400">
                <a:latin typeface="+mj-lt"/>
              </a:defRPr>
            </a:lvl1pPr>
          </a:lstStyle>
          <a:p>
            <a:r>
              <a:rPr lang="en-US" dirty="0"/>
              <a:t>Insert Title</a:t>
            </a:r>
          </a:p>
        </p:txBody>
      </p:sp>
      <p:sp>
        <p:nvSpPr>
          <p:cNvPr id="11" name="Picture Placeholder 10">
            <a:extLst>
              <a:ext uri="{FF2B5EF4-FFF2-40B4-BE49-F238E27FC236}">
                <a16:creationId xmlns:a16="http://schemas.microsoft.com/office/drawing/2014/main" id="{3E8CC428-04B0-6244-A5FF-76F2AAFEBAF8}"/>
              </a:ext>
            </a:extLst>
          </p:cNvPr>
          <p:cNvSpPr>
            <a:spLocks noGrp="1"/>
          </p:cNvSpPr>
          <p:nvPr>
            <p:ph type="pic" sz="quarter" idx="10" hasCustomPrompt="1"/>
          </p:nvPr>
        </p:nvSpPr>
        <p:spPr>
          <a:xfrm>
            <a:off x="254638" y="1371600"/>
            <a:ext cx="11685316" cy="2715575"/>
          </a:xfrm>
        </p:spPr>
        <p:txBody>
          <a:bodyPr/>
          <a:lstStyle>
            <a:lvl1pPr marL="0" indent="0">
              <a:buNone/>
              <a:defRPr/>
            </a:lvl1pPr>
          </a:lstStyle>
          <a:p>
            <a:r>
              <a:rPr lang="en-US" dirty="0"/>
              <a:t>Click to insert image</a:t>
            </a:r>
          </a:p>
        </p:txBody>
      </p:sp>
      <p:sp>
        <p:nvSpPr>
          <p:cNvPr id="16" name="Text Placeholder 15">
            <a:extLst>
              <a:ext uri="{FF2B5EF4-FFF2-40B4-BE49-F238E27FC236}">
                <a16:creationId xmlns:a16="http://schemas.microsoft.com/office/drawing/2014/main" id="{24AE81D2-7D4A-8A45-8D10-24725FE40034}"/>
              </a:ext>
            </a:extLst>
          </p:cNvPr>
          <p:cNvSpPr>
            <a:spLocks noGrp="1"/>
          </p:cNvSpPr>
          <p:nvPr>
            <p:ph type="body" sz="quarter" idx="11" hasCustomPrompt="1"/>
          </p:nvPr>
        </p:nvSpPr>
        <p:spPr>
          <a:xfrm>
            <a:off x="4268496" y="4308229"/>
            <a:ext cx="3657600" cy="2177782"/>
          </a:xfrm>
          <a:ln w="76200">
            <a:noFill/>
          </a:ln>
        </p:spPr>
        <p:txBody>
          <a:bodyPr/>
          <a:lstStyle>
            <a:lvl1pPr marL="0" indent="0">
              <a:buNone/>
              <a:defRPr/>
            </a:lvl1pPr>
          </a:lstStyle>
          <a:p>
            <a:pPr lvl="0"/>
            <a:r>
              <a:rPr lang="en-US" dirty="0"/>
              <a:t>Insert text</a:t>
            </a:r>
          </a:p>
        </p:txBody>
      </p:sp>
      <p:sp>
        <p:nvSpPr>
          <p:cNvPr id="19" name="Text Placeholder 15">
            <a:extLst>
              <a:ext uri="{FF2B5EF4-FFF2-40B4-BE49-F238E27FC236}">
                <a16:creationId xmlns:a16="http://schemas.microsoft.com/office/drawing/2014/main" id="{7E5DD258-7D32-A84A-A494-562EFEE633D5}"/>
              </a:ext>
            </a:extLst>
          </p:cNvPr>
          <p:cNvSpPr>
            <a:spLocks noGrp="1"/>
          </p:cNvSpPr>
          <p:nvPr>
            <p:ph type="body" sz="quarter" idx="12" hasCustomPrompt="1"/>
          </p:nvPr>
        </p:nvSpPr>
        <p:spPr>
          <a:xfrm>
            <a:off x="8282354" y="4308229"/>
            <a:ext cx="3657600" cy="2177782"/>
          </a:xfrm>
          <a:ln w="76200">
            <a:noFill/>
          </a:ln>
        </p:spPr>
        <p:txBody>
          <a:bodyPr/>
          <a:lstStyle>
            <a:lvl1pPr marL="0" indent="0">
              <a:buNone/>
              <a:defRPr/>
            </a:lvl1pPr>
          </a:lstStyle>
          <a:p>
            <a:pPr lvl="0"/>
            <a:r>
              <a:rPr lang="en-US" dirty="0"/>
              <a:t>Insert text</a:t>
            </a:r>
          </a:p>
        </p:txBody>
      </p:sp>
      <p:sp>
        <p:nvSpPr>
          <p:cNvPr id="15" name="Text Placeholder 15">
            <a:extLst>
              <a:ext uri="{FF2B5EF4-FFF2-40B4-BE49-F238E27FC236}">
                <a16:creationId xmlns:a16="http://schemas.microsoft.com/office/drawing/2014/main" id="{7C55404D-4720-3740-AB47-776B6257538D}"/>
              </a:ext>
            </a:extLst>
          </p:cNvPr>
          <p:cNvSpPr>
            <a:spLocks noGrp="1"/>
          </p:cNvSpPr>
          <p:nvPr>
            <p:ph type="body" sz="quarter" idx="14" hasCustomPrompt="1"/>
          </p:nvPr>
        </p:nvSpPr>
        <p:spPr>
          <a:xfrm>
            <a:off x="254637" y="4308229"/>
            <a:ext cx="3657600" cy="2177781"/>
          </a:xfrm>
          <a:ln w="76200">
            <a:noFill/>
          </a:ln>
        </p:spPr>
        <p:txBody>
          <a:bodyPr/>
          <a:lstStyle>
            <a:lvl1pPr marL="0" indent="0">
              <a:buNone/>
              <a:defRPr/>
            </a:lvl1pPr>
          </a:lstStyle>
          <a:p>
            <a:pPr lvl="0"/>
            <a:r>
              <a:rPr lang="en-US" dirty="0"/>
              <a:t>Insert text</a:t>
            </a:r>
          </a:p>
        </p:txBody>
      </p:sp>
      <p:sp>
        <p:nvSpPr>
          <p:cNvPr id="3" name="Date Placeholder 2">
            <a:extLst>
              <a:ext uri="{FF2B5EF4-FFF2-40B4-BE49-F238E27FC236}">
                <a16:creationId xmlns:a16="http://schemas.microsoft.com/office/drawing/2014/main" id="{7612A466-5E52-1D42-859F-F7FD7CB1F3FF}"/>
              </a:ext>
            </a:extLst>
          </p:cNvPr>
          <p:cNvSpPr>
            <a:spLocks noGrp="1"/>
          </p:cNvSpPr>
          <p:nvPr>
            <p:ph type="dt" sz="half" idx="15"/>
          </p:nvPr>
        </p:nvSpPr>
        <p:spPr>
          <a:xfrm>
            <a:off x="260811" y="6424342"/>
            <a:ext cx="1618094" cy="365125"/>
          </a:xfrm>
        </p:spPr>
        <p:txBody>
          <a:bodyPr/>
          <a:lstStyle/>
          <a:p>
            <a:endParaRPr lang="en-US" dirty="0"/>
          </a:p>
        </p:txBody>
      </p:sp>
      <p:sp>
        <p:nvSpPr>
          <p:cNvPr id="4" name="Footer Placeholder 3">
            <a:extLst>
              <a:ext uri="{FF2B5EF4-FFF2-40B4-BE49-F238E27FC236}">
                <a16:creationId xmlns:a16="http://schemas.microsoft.com/office/drawing/2014/main" id="{79B62375-7BF8-C940-86B8-E69287904324}"/>
              </a:ext>
            </a:extLst>
          </p:cNvPr>
          <p:cNvSpPr>
            <a:spLocks noGrp="1"/>
          </p:cNvSpPr>
          <p:nvPr>
            <p:ph type="ftr" sz="quarter" idx="16"/>
          </p:nvPr>
        </p:nvSpPr>
        <p:spPr>
          <a:xfrm>
            <a:off x="1878905" y="6420337"/>
            <a:ext cx="4114800" cy="365125"/>
          </a:xfrm>
        </p:spPr>
        <p:txBody>
          <a:bodyPr/>
          <a:lstStyle/>
          <a:p>
            <a:endParaRPr lang="en-US" dirty="0"/>
          </a:p>
        </p:txBody>
      </p:sp>
      <p:sp>
        <p:nvSpPr>
          <p:cNvPr id="5" name="Slide Number Placeholder 4">
            <a:extLst>
              <a:ext uri="{FF2B5EF4-FFF2-40B4-BE49-F238E27FC236}">
                <a16:creationId xmlns:a16="http://schemas.microsoft.com/office/drawing/2014/main" id="{9E789711-915D-CD46-AEBC-A5EBFE85F0B1}"/>
              </a:ext>
            </a:extLst>
          </p:cNvPr>
          <p:cNvSpPr>
            <a:spLocks noGrp="1"/>
          </p:cNvSpPr>
          <p:nvPr>
            <p:ph type="sldNum" sz="quarter" idx="17"/>
          </p:nvPr>
        </p:nvSpPr>
        <p:spPr/>
        <p:txBody>
          <a:bodyPr/>
          <a:lstStyle>
            <a:lvl1pPr algn="ctr">
              <a:defRPr/>
            </a:lvl1pPr>
          </a:lstStyle>
          <a:p>
            <a:fld id="{C339D293-55AA-F547-8AA2-B34354B07A59}" type="slidenum">
              <a:rPr lang="en-US" b="1" smtClean="0">
                <a:solidFill>
                  <a:schemeClr val="bg1"/>
                </a:solidFill>
              </a:rPr>
              <a:pPr/>
              <a:t>‹#›</a:t>
            </a:fld>
            <a:r>
              <a:rPr lang="en-US"/>
              <a:t> </a:t>
            </a:r>
            <a:endParaRPr lang="en-US" dirty="0"/>
          </a:p>
        </p:txBody>
      </p:sp>
    </p:spTree>
    <p:extLst>
      <p:ext uri="{BB962C8B-B14F-4D97-AF65-F5344CB8AC3E}">
        <p14:creationId xmlns:p14="http://schemas.microsoft.com/office/powerpoint/2010/main" val="3387253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act us">
    <p:bg>
      <p:bgPr>
        <a:solidFill>
          <a:schemeClr val="bg1"/>
        </a:solidFill>
        <a:effectLst/>
      </p:bgPr>
    </p:bg>
    <p:spTree>
      <p:nvGrpSpPr>
        <p:cNvPr id="1" name=""/>
        <p:cNvGrpSpPr/>
        <p:nvPr/>
      </p:nvGrpSpPr>
      <p:grpSpPr>
        <a:xfrm>
          <a:off x="0" y="0"/>
          <a:ext cx="0" cy="0"/>
          <a:chOff x="0" y="0"/>
          <a:chExt cx="0" cy="0"/>
        </a:xfrm>
      </p:grpSpPr>
      <p:pic>
        <p:nvPicPr>
          <p:cNvPr id="12" name="Picture 11" descr="A close up of a logo&#10;&#10;Description automatically generated">
            <a:extLst>
              <a:ext uri="{FF2B5EF4-FFF2-40B4-BE49-F238E27FC236}">
                <a16:creationId xmlns:a16="http://schemas.microsoft.com/office/drawing/2014/main" id="{3EDD82A2-9CC1-FC4A-962A-859016EA62B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Content Placeholder 8">
            <a:extLst>
              <a:ext uri="{FF2B5EF4-FFF2-40B4-BE49-F238E27FC236}">
                <a16:creationId xmlns:a16="http://schemas.microsoft.com/office/drawing/2014/main" id="{100F983A-71DF-0943-81C7-37741CB397E0}"/>
              </a:ext>
            </a:extLst>
          </p:cNvPr>
          <p:cNvSpPr>
            <a:spLocks noGrp="1"/>
          </p:cNvSpPr>
          <p:nvPr>
            <p:ph sz="quarter" idx="14" hasCustomPrompt="1"/>
          </p:nvPr>
        </p:nvSpPr>
        <p:spPr>
          <a:xfrm>
            <a:off x="6017340" y="2184603"/>
            <a:ext cx="5266730" cy="556936"/>
          </a:xfrm>
        </p:spPr>
        <p:txBody>
          <a:bodyPr anchor="ctr">
            <a:normAutofit/>
          </a:bodyPr>
          <a:lstStyle>
            <a:lvl1pPr marL="0" indent="0">
              <a:buNone/>
              <a:defRPr sz="2800"/>
            </a:lvl1pPr>
          </a:lstStyle>
          <a:p>
            <a:pPr lvl="0"/>
            <a:r>
              <a:rPr lang="en-US" dirty="0"/>
              <a:t>Your Name</a:t>
            </a:r>
          </a:p>
        </p:txBody>
      </p:sp>
      <p:sp>
        <p:nvSpPr>
          <p:cNvPr id="5" name="Content Placeholder 8">
            <a:extLst>
              <a:ext uri="{FF2B5EF4-FFF2-40B4-BE49-F238E27FC236}">
                <a16:creationId xmlns:a16="http://schemas.microsoft.com/office/drawing/2014/main" id="{BEE0BEC5-0810-F340-949D-E28B8922312E}"/>
              </a:ext>
            </a:extLst>
          </p:cNvPr>
          <p:cNvSpPr>
            <a:spLocks noGrp="1"/>
          </p:cNvSpPr>
          <p:nvPr>
            <p:ph sz="quarter" idx="15" hasCustomPrompt="1"/>
          </p:nvPr>
        </p:nvSpPr>
        <p:spPr>
          <a:xfrm>
            <a:off x="6017340" y="3098248"/>
            <a:ext cx="5266730" cy="556936"/>
          </a:xfrm>
        </p:spPr>
        <p:txBody>
          <a:bodyPr anchor="ctr">
            <a:normAutofit/>
          </a:bodyPr>
          <a:lstStyle>
            <a:lvl1pPr marL="0" indent="0">
              <a:buNone/>
              <a:defRPr sz="2800"/>
            </a:lvl1pPr>
          </a:lstStyle>
          <a:p>
            <a:pPr lvl="0"/>
            <a:r>
              <a:rPr lang="en-US" dirty="0"/>
              <a:t>Enter your email address</a:t>
            </a:r>
          </a:p>
        </p:txBody>
      </p:sp>
      <p:sp>
        <p:nvSpPr>
          <p:cNvPr id="6" name="Content Placeholder 8">
            <a:extLst>
              <a:ext uri="{FF2B5EF4-FFF2-40B4-BE49-F238E27FC236}">
                <a16:creationId xmlns:a16="http://schemas.microsoft.com/office/drawing/2014/main" id="{C13EC123-910E-C947-9786-7DD7D9F1830F}"/>
              </a:ext>
            </a:extLst>
          </p:cNvPr>
          <p:cNvSpPr>
            <a:spLocks noGrp="1"/>
          </p:cNvSpPr>
          <p:nvPr>
            <p:ph sz="quarter" idx="16" hasCustomPrompt="1"/>
          </p:nvPr>
        </p:nvSpPr>
        <p:spPr>
          <a:xfrm>
            <a:off x="6017340" y="4011893"/>
            <a:ext cx="5266730" cy="556936"/>
          </a:xfrm>
        </p:spPr>
        <p:txBody>
          <a:bodyPr anchor="ctr">
            <a:normAutofit/>
          </a:bodyPr>
          <a:lstStyle>
            <a:lvl1pPr marL="0" indent="0">
              <a:buNone/>
              <a:defRPr sz="2800"/>
            </a:lvl1pPr>
          </a:lstStyle>
          <a:p>
            <a:pPr lvl="0"/>
            <a:r>
              <a:rPr lang="en-US" dirty="0"/>
              <a:t>Enter your direct phone number</a:t>
            </a:r>
          </a:p>
        </p:txBody>
      </p:sp>
      <p:cxnSp>
        <p:nvCxnSpPr>
          <p:cNvPr id="13" name="Straight Connector 12">
            <a:extLst>
              <a:ext uri="{FF2B5EF4-FFF2-40B4-BE49-F238E27FC236}">
                <a16:creationId xmlns:a16="http://schemas.microsoft.com/office/drawing/2014/main" id="{37A78530-6786-2F47-9E29-BE29CA338468}"/>
              </a:ext>
            </a:extLst>
          </p:cNvPr>
          <p:cNvCxnSpPr>
            <a:cxnSpLocks/>
          </p:cNvCxnSpPr>
          <p:nvPr userDrawn="1"/>
        </p:nvCxnSpPr>
        <p:spPr>
          <a:xfrm>
            <a:off x="5054594" y="1493234"/>
            <a:ext cx="4152036" cy="0"/>
          </a:xfrm>
          <a:prstGeom prst="line">
            <a:avLst/>
          </a:prstGeom>
          <a:ln w="698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844184BC-BC41-E54A-B5D0-2292EEB20B2B}"/>
              </a:ext>
            </a:extLst>
          </p:cNvPr>
          <p:cNvGrpSpPr/>
          <p:nvPr userDrawn="1"/>
        </p:nvGrpSpPr>
        <p:grpSpPr>
          <a:xfrm>
            <a:off x="5056811" y="2150786"/>
            <a:ext cx="624571" cy="624571"/>
            <a:chOff x="561435" y="2135197"/>
            <a:chExt cx="624571" cy="624571"/>
          </a:xfrm>
        </p:grpSpPr>
        <p:sp>
          <p:nvSpPr>
            <p:cNvPr id="16" name="Rectangle 15">
              <a:extLst>
                <a:ext uri="{FF2B5EF4-FFF2-40B4-BE49-F238E27FC236}">
                  <a16:creationId xmlns:a16="http://schemas.microsoft.com/office/drawing/2014/main" id="{55E4500C-9682-1745-AE96-70DBEFCE08F3}"/>
                </a:ext>
              </a:extLst>
            </p:cNvPr>
            <p:cNvSpPr/>
            <p:nvPr userDrawn="1"/>
          </p:nvSpPr>
          <p:spPr>
            <a:xfrm>
              <a:off x="561435" y="2135197"/>
              <a:ext cx="624571" cy="6245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Graphic 14" descr="User">
              <a:extLst>
                <a:ext uri="{FF2B5EF4-FFF2-40B4-BE49-F238E27FC236}">
                  <a16:creationId xmlns:a16="http://schemas.microsoft.com/office/drawing/2014/main" id="{C4C67A49-D911-2E4B-91E8-ECDAAB42841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99399" y="2173162"/>
              <a:ext cx="548640" cy="548640"/>
            </a:xfrm>
            <a:prstGeom prst="rect">
              <a:avLst/>
            </a:prstGeom>
          </p:spPr>
        </p:pic>
      </p:grpSp>
      <p:sp>
        <p:nvSpPr>
          <p:cNvPr id="24" name="TextBox 23">
            <a:extLst>
              <a:ext uri="{FF2B5EF4-FFF2-40B4-BE49-F238E27FC236}">
                <a16:creationId xmlns:a16="http://schemas.microsoft.com/office/drawing/2014/main" id="{F92A3F2F-4B54-574E-B2CE-AC06416A883D}"/>
              </a:ext>
            </a:extLst>
          </p:cNvPr>
          <p:cNvSpPr txBox="1"/>
          <p:nvPr userDrawn="1"/>
        </p:nvSpPr>
        <p:spPr>
          <a:xfrm>
            <a:off x="4876800" y="528137"/>
            <a:ext cx="6667500" cy="923330"/>
          </a:xfrm>
          <a:prstGeom prst="rect">
            <a:avLst/>
          </a:prstGeom>
          <a:noFill/>
        </p:spPr>
        <p:txBody>
          <a:bodyPr wrap="square" rtlCol="0">
            <a:spAutoFit/>
          </a:bodyPr>
          <a:lstStyle/>
          <a:p>
            <a:r>
              <a:rPr lang="en-US" sz="5400" cap="small" baseline="0" dirty="0">
                <a:latin typeface="+mj-lt"/>
              </a:rPr>
              <a:t>Contact Us</a:t>
            </a:r>
          </a:p>
        </p:txBody>
      </p:sp>
      <p:grpSp>
        <p:nvGrpSpPr>
          <p:cNvPr id="32" name="Group 31">
            <a:extLst>
              <a:ext uri="{FF2B5EF4-FFF2-40B4-BE49-F238E27FC236}">
                <a16:creationId xmlns:a16="http://schemas.microsoft.com/office/drawing/2014/main" id="{176BCF16-0E30-3549-A867-96B1CDAC7D53}"/>
              </a:ext>
            </a:extLst>
          </p:cNvPr>
          <p:cNvGrpSpPr/>
          <p:nvPr userDrawn="1"/>
        </p:nvGrpSpPr>
        <p:grpSpPr>
          <a:xfrm>
            <a:off x="5056811" y="3064430"/>
            <a:ext cx="624571" cy="624571"/>
            <a:chOff x="5059028" y="3064430"/>
            <a:chExt cx="624571" cy="624571"/>
          </a:xfrm>
        </p:grpSpPr>
        <p:sp>
          <p:nvSpPr>
            <p:cNvPr id="18" name="Rectangle 17">
              <a:extLst>
                <a:ext uri="{FF2B5EF4-FFF2-40B4-BE49-F238E27FC236}">
                  <a16:creationId xmlns:a16="http://schemas.microsoft.com/office/drawing/2014/main" id="{AE9FE23F-65D4-9C4C-AE42-EFA42EA56EF5}"/>
                </a:ext>
              </a:extLst>
            </p:cNvPr>
            <p:cNvSpPr/>
            <p:nvPr userDrawn="1"/>
          </p:nvSpPr>
          <p:spPr>
            <a:xfrm>
              <a:off x="5059028" y="3064430"/>
              <a:ext cx="624571" cy="6245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5" descr="Envelope">
              <a:extLst>
                <a:ext uri="{FF2B5EF4-FFF2-40B4-BE49-F238E27FC236}">
                  <a16:creationId xmlns:a16="http://schemas.microsoft.com/office/drawing/2014/main" id="{9C26114D-5A0A-6B4E-A38C-CE527F6FA42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115419" y="3152264"/>
              <a:ext cx="502920" cy="502920"/>
            </a:xfrm>
            <a:prstGeom prst="rect">
              <a:avLst/>
            </a:prstGeom>
          </p:spPr>
        </p:pic>
      </p:grpSp>
      <p:grpSp>
        <p:nvGrpSpPr>
          <p:cNvPr id="34" name="Group 33">
            <a:extLst>
              <a:ext uri="{FF2B5EF4-FFF2-40B4-BE49-F238E27FC236}">
                <a16:creationId xmlns:a16="http://schemas.microsoft.com/office/drawing/2014/main" id="{1D96CCD6-2616-1740-9ADD-2DF02DB33085}"/>
              </a:ext>
            </a:extLst>
          </p:cNvPr>
          <p:cNvGrpSpPr/>
          <p:nvPr userDrawn="1"/>
        </p:nvGrpSpPr>
        <p:grpSpPr>
          <a:xfrm>
            <a:off x="5056811" y="4891721"/>
            <a:ext cx="624571" cy="624571"/>
            <a:chOff x="5054594" y="4891721"/>
            <a:chExt cx="624571" cy="624571"/>
          </a:xfrm>
        </p:grpSpPr>
        <p:sp>
          <p:nvSpPr>
            <p:cNvPr id="21" name="Rectangle 20">
              <a:extLst>
                <a:ext uri="{FF2B5EF4-FFF2-40B4-BE49-F238E27FC236}">
                  <a16:creationId xmlns:a16="http://schemas.microsoft.com/office/drawing/2014/main" id="{CFC1C320-8456-0145-83F1-B48EB3F358CC}"/>
                </a:ext>
              </a:extLst>
            </p:cNvPr>
            <p:cNvSpPr/>
            <p:nvPr userDrawn="1"/>
          </p:nvSpPr>
          <p:spPr>
            <a:xfrm>
              <a:off x="5054594" y="4891721"/>
              <a:ext cx="624571" cy="6245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Graphic 27" descr="World">
              <a:extLst>
                <a:ext uri="{FF2B5EF4-FFF2-40B4-BE49-F238E27FC236}">
                  <a16:creationId xmlns:a16="http://schemas.microsoft.com/office/drawing/2014/main" id="{7BD655FA-18F9-0447-AE29-CB65BB80FA1A}"/>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089698" y="4933835"/>
              <a:ext cx="548640" cy="548640"/>
            </a:xfrm>
            <a:prstGeom prst="rect">
              <a:avLst/>
            </a:prstGeom>
          </p:spPr>
        </p:pic>
      </p:grpSp>
      <p:sp>
        <p:nvSpPr>
          <p:cNvPr id="29" name="TextBox 28">
            <a:extLst>
              <a:ext uri="{FF2B5EF4-FFF2-40B4-BE49-F238E27FC236}">
                <a16:creationId xmlns:a16="http://schemas.microsoft.com/office/drawing/2014/main" id="{E9A53CDE-AF40-C849-B43D-A093BE59DC38}"/>
              </a:ext>
            </a:extLst>
          </p:cNvPr>
          <p:cNvSpPr txBox="1"/>
          <p:nvPr userDrawn="1"/>
        </p:nvSpPr>
        <p:spPr>
          <a:xfrm>
            <a:off x="6017340" y="4933835"/>
            <a:ext cx="4457521" cy="523220"/>
          </a:xfrm>
          <a:prstGeom prst="rect">
            <a:avLst/>
          </a:prstGeom>
          <a:noFill/>
        </p:spPr>
        <p:txBody>
          <a:bodyPr wrap="square" rtlCol="0">
            <a:spAutoFit/>
          </a:bodyPr>
          <a:lstStyle/>
          <a:p>
            <a:r>
              <a:rPr lang="en-US" sz="2800" dirty="0"/>
              <a:t>www.ers-inc.com</a:t>
            </a:r>
          </a:p>
        </p:txBody>
      </p:sp>
      <p:grpSp>
        <p:nvGrpSpPr>
          <p:cNvPr id="33" name="Group 32">
            <a:extLst>
              <a:ext uri="{FF2B5EF4-FFF2-40B4-BE49-F238E27FC236}">
                <a16:creationId xmlns:a16="http://schemas.microsoft.com/office/drawing/2014/main" id="{5565827D-1082-9B40-9A39-9B28E17D8CAE}"/>
              </a:ext>
            </a:extLst>
          </p:cNvPr>
          <p:cNvGrpSpPr/>
          <p:nvPr userDrawn="1"/>
        </p:nvGrpSpPr>
        <p:grpSpPr>
          <a:xfrm>
            <a:off x="5056811" y="3978075"/>
            <a:ext cx="624571" cy="624571"/>
            <a:chOff x="5054594" y="3978075"/>
            <a:chExt cx="624571" cy="624571"/>
          </a:xfrm>
        </p:grpSpPr>
        <p:sp>
          <p:nvSpPr>
            <p:cNvPr id="20" name="Rectangle 19">
              <a:extLst>
                <a:ext uri="{FF2B5EF4-FFF2-40B4-BE49-F238E27FC236}">
                  <a16:creationId xmlns:a16="http://schemas.microsoft.com/office/drawing/2014/main" id="{1415E29B-5FB7-894D-8D1C-4B0CEC88F435}"/>
                </a:ext>
              </a:extLst>
            </p:cNvPr>
            <p:cNvSpPr/>
            <p:nvPr userDrawn="1"/>
          </p:nvSpPr>
          <p:spPr>
            <a:xfrm>
              <a:off x="5054594" y="3978075"/>
              <a:ext cx="624571" cy="6245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1" name="Graphic 30" descr="Receiver">
              <a:extLst>
                <a:ext uri="{FF2B5EF4-FFF2-40B4-BE49-F238E27FC236}">
                  <a16:creationId xmlns:a16="http://schemas.microsoft.com/office/drawing/2014/main" id="{71663CBC-E316-1B4F-A8FA-C24245E168A3}"/>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5142713" y="4061384"/>
              <a:ext cx="457200" cy="457200"/>
            </a:xfrm>
            <a:prstGeom prst="rect">
              <a:avLst/>
            </a:prstGeom>
          </p:spPr>
        </p:pic>
      </p:grpSp>
      <p:sp>
        <p:nvSpPr>
          <p:cNvPr id="8" name="Slide Number Placeholder 7">
            <a:extLst>
              <a:ext uri="{FF2B5EF4-FFF2-40B4-BE49-F238E27FC236}">
                <a16:creationId xmlns:a16="http://schemas.microsoft.com/office/drawing/2014/main" id="{38FCB897-4E32-6143-848A-F007A629A7F9}"/>
              </a:ext>
            </a:extLst>
          </p:cNvPr>
          <p:cNvSpPr>
            <a:spLocks noGrp="1"/>
          </p:cNvSpPr>
          <p:nvPr>
            <p:ph type="sldNum" sz="quarter" idx="19"/>
          </p:nvPr>
        </p:nvSpPr>
        <p:spPr/>
        <p:txBody>
          <a:bodyPr/>
          <a:lstStyle>
            <a:lvl1pPr algn="ctr">
              <a:defRPr/>
            </a:lvl1pPr>
          </a:lstStyle>
          <a:p>
            <a:fld id="{C339D293-55AA-F547-8AA2-B34354B07A59}" type="slidenum">
              <a:rPr lang="en-US" b="1" smtClean="0">
                <a:solidFill>
                  <a:schemeClr val="bg1"/>
                </a:solidFill>
              </a:rPr>
              <a:pPr/>
              <a:t>‹#›</a:t>
            </a:fld>
            <a:r>
              <a:rPr lang="en-US"/>
              <a:t> </a:t>
            </a:r>
            <a:endParaRPr lang="en-US" dirty="0"/>
          </a:p>
        </p:txBody>
      </p:sp>
      <p:sp>
        <p:nvSpPr>
          <p:cNvPr id="17" name="Picture Placeholder 16">
            <a:extLst>
              <a:ext uri="{FF2B5EF4-FFF2-40B4-BE49-F238E27FC236}">
                <a16:creationId xmlns:a16="http://schemas.microsoft.com/office/drawing/2014/main" id="{22C5C8C4-6426-5D48-A201-A607A8E2DA7C}"/>
              </a:ext>
            </a:extLst>
          </p:cNvPr>
          <p:cNvSpPr>
            <a:spLocks noGrp="1"/>
          </p:cNvSpPr>
          <p:nvPr>
            <p:ph type="pic" sz="quarter" idx="20"/>
          </p:nvPr>
        </p:nvSpPr>
        <p:spPr>
          <a:xfrm>
            <a:off x="263525" y="244475"/>
            <a:ext cx="4383088" cy="6369050"/>
          </a:xfrm>
        </p:spPr>
        <p:txBody>
          <a:bodyPr/>
          <a:lstStyle/>
          <a:p>
            <a:r>
              <a:rPr lang="en-US"/>
              <a:t>Click icon to add picture</a:t>
            </a:r>
          </a:p>
        </p:txBody>
      </p:sp>
    </p:spTree>
    <p:extLst>
      <p:ext uri="{BB962C8B-B14F-4D97-AF65-F5344CB8AC3E}">
        <p14:creationId xmlns:p14="http://schemas.microsoft.com/office/powerpoint/2010/main" val="8616704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2D8977-C474-5849-AE01-002880C54326}"/>
              </a:ext>
            </a:extLst>
          </p:cNvPr>
          <p:cNvSpPr>
            <a:spLocks noGrp="1"/>
          </p:cNvSpPr>
          <p:nvPr>
            <p:ph type="title"/>
          </p:nvPr>
        </p:nvSpPr>
        <p:spPr>
          <a:xfrm>
            <a:off x="839788" y="439615"/>
            <a:ext cx="10515600" cy="1251073"/>
          </a:xfrm>
        </p:spPr>
        <p:txBody>
          <a:bodyPr>
            <a:noAutofit/>
          </a:bodyPr>
          <a:lstStyle>
            <a:lvl1pPr algn="ctr">
              <a:defRPr sz="4800"/>
            </a:lvl1pPr>
          </a:lstStyle>
          <a:p>
            <a:r>
              <a:rPr lang="en-US"/>
              <a:t>Click to edit Master title style</a:t>
            </a:r>
          </a:p>
        </p:txBody>
      </p:sp>
      <p:sp>
        <p:nvSpPr>
          <p:cNvPr id="3" name="Text Placeholder 2">
            <a:extLst>
              <a:ext uri="{FF2B5EF4-FFF2-40B4-BE49-F238E27FC236}">
                <a16:creationId xmlns:a16="http://schemas.microsoft.com/office/drawing/2014/main" id="{D8A573AB-AB43-FC4E-B060-E12F4B3A0D53}"/>
              </a:ext>
            </a:extLst>
          </p:cNvPr>
          <p:cNvSpPr>
            <a:spLocks noGrp="1"/>
          </p:cNvSpPr>
          <p:nvPr>
            <p:ph type="body" idx="1"/>
          </p:nvPr>
        </p:nvSpPr>
        <p:spPr>
          <a:xfrm>
            <a:off x="839788" y="1681163"/>
            <a:ext cx="5157787" cy="82391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387A6E8-FAAC-FA48-AA87-8235FE44BAC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6F1EB4E-2DD5-5049-97B6-AB57339001DF}"/>
              </a:ext>
            </a:extLst>
          </p:cNvPr>
          <p:cNvSpPr>
            <a:spLocks noGrp="1"/>
          </p:cNvSpPr>
          <p:nvPr>
            <p:ph type="body" sz="quarter" idx="3"/>
          </p:nvPr>
        </p:nvSpPr>
        <p:spPr>
          <a:xfrm>
            <a:off x="6172200" y="1681163"/>
            <a:ext cx="5183188" cy="82391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50C9BDF-9F79-D947-801E-D569D0CA77A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454F7B7-B4CA-BF44-AA74-42649A343425}"/>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AB16F807-32F3-4C49-8607-978A4F7A975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18FA8624-9994-E844-A912-29BA98F94CBD}"/>
              </a:ext>
            </a:extLst>
          </p:cNvPr>
          <p:cNvSpPr>
            <a:spLocks noGrp="1"/>
          </p:cNvSpPr>
          <p:nvPr>
            <p:ph type="sldNum" sz="quarter" idx="12"/>
          </p:nvPr>
        </p:nvSpPr>
        <p:spPr/>
        <p:txBody>
          <a:bodyPr/>
          <a:lstStyle>
            <a:lvl1pPr algn="ctr">
              <a:defRPr/>
            </a:lvl1pPr>
          </a:lstStyle>
          <a:p>
            <a:fld id="{C339D293-55AA-F547-8AA2-B34354B07A59}" type="slidenum">
              <a:rPr lang="en-US" b="1" smtClean="0">
                <a:solidFill>
                  <a:schemeClr val="bg1"/>
                </a:solidFill>
              </a:rPr>
              <a:pPr/>
              <a:t>‹#›</a:t>
            </a:fld>
            <a:r>
              <a:rPr lang="en-US"/>
              <a:t> </a:t>
            </a:r>
            <a:endParaRPr lang="en-US" dirty="0"/>
          </a:p>
        </p:txBody>
      </p:sp>
    </p:spTree>
    <p:extLst>
      <p:ext uri="{BB962C8B-B14F-4D97-AF65-F5344CB8AC3E}">
        <p14:creationId xmlns:p14="http://schemas.microsoft.com/office/powerpoint/2010/main" val="2565874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 No Pictur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7CAC9-288F-7047-B709-4B0340F8CB77}"/>
              </a:ext>
            </a:extLst>
          </p:cNvPr>
          <p:cNvSpPr>
            <a:spLocks noGrp="1"/>
          </p:cNvSpPr>
          <p:nvPr>
            <p:ph type="ctrTitle"/>
          </p:nvPr>
        </p:nvSpPr>
        <p:spPr>
          <a:xfrm>
            <a:off x="885645" y="1172055"/>
            <a:ext cx="9144000" cy="2208317"/>
          </a:xfrm>
        </p:spPr>
        <p:txBody>
          <a:bodyPr anchor="b"/>
          <a:lstStyle>
            <a:lvl1pPr marL="171450" indent="0" algn="l">
              <a:tabLst/>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98205EA-14A1-C844-B394-E959F2778A4C}"/>
              </a:ext>
            </a:extLst>
          </p:cNvPr>
          <p:cNvSpPr>
            <a:spLocks noGrp="1"/>
          </p:cNvSpPr>
          <p:nvPr>
            <p:ph type="subTitle" idx="1" hasCustomPrompt="1"/>
          </p:nvPr>
        </p:nvSpPr>
        <p:spPr>
          <a:xfrm>
            <a:off x="885645" y="5434640"/>
            <a:ext cx="9057735" cy="448575"/>
          </a:xfrm>
        </p:spPr>
        <p:txBody>
          <a:bodyPr anchor="t"/>
          <a:lstStyle>
            <a:lvl1pPr marL="0" indent="0" algn="l">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Subtitle/Client/Conference Name</a:t>
            </a:r>
          </a:p>
          <a:p>
            <a:endParaRPr lang="en-US" dirty="0"/>
          </a:p>
          <a:p>
            <a:endParaRPr lang="en-US" dirty="0"/>
          </a:p>
        </p:txBody>
      </p:sp>
      <p:sp>
        <p:nvSpPr>
          <p:cNvPr id="5" name="Rectangle 4">
            <a:extLst>
              <a:ext uri="{FF2B5EF4-FFF2-40B4-BE49-F238E27FC236}">
                <a16:creationId xmlns:a16="http://schemas.microsoft.com/office/drawing/2014/main" id="{3425FDE7-F55E-0149-8136-4C18E0148BA8}"/>
              </a:ext>
            </a:extLst>
          </p:cNvPr>
          <p:cNvSpPr/>
          <p:nvPr userDrawn="1"/>
        </p:nvSpPr>
        <p:spPr>
          <a:xfrm>
            <a:off x="583427" y="1734452"/>
            <a:ext cx="182880" cy="1645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401673DA-7B59-2342-8628-2C697462B4CA}"/>
              </a:ext>
            </a:extLst>
          </p:cNvPr>
          <p:cNvSpPr>
            <a:spLocks noGrp="1"/>
          </p:cNvSpPr>
          <p:nvPr>
            <p:ph type="body" sz="quarter" idx="10" hasCustomPrompt="1"/>
          </p:nvPr>
        </p:nvSpPr>
        <p:spPr>
          <a:xfrm>
            <a:off x="885645" y="6022016"/>
            <a:ext cx="9057915" cy="447675"/>
          </a:xfrm>
        </p:spPr>
        <p:txBody>
          <a:bodyPr/>
          <a:lstStyle>
            <a:lvl1pPr marL="0" indent="0">
              <a:buNone/>
              <a:defRPr b="1">
                <a:solidFill>
                  <a:schemeClr val="bg1"/>
                </a:solidFill>
              </a:defRPr>
            </a:lvl1pPr>
          </a:lstStyle>
          <a:p>
            <a:pPr lvl="0"/>
            <a:r>
              <a:rPr lang="en-US" dirty="0"/>
              <a:t>Your Name &amp; Title</a:t>
            </a:r>
          </a:p>
        </p:txBody>
      </p:sp>
      <p:pic>
        <p:nvPicPr>
          <p:cNvPr id="11" name="Picture 10">
            <a:extLst>
              <a:ext uri="{FF2B5EF4-FFF2-40B4-BE49-F238E27FC236}">
                <a16:creationId xmlns:a16="http://schemas.microsoft.com/office/drawing/2014/main" id="{6FF7EB08-D188-6C44-856D-D690212943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1059726" y="5738171"/>
            <a:ext cx="731520" cy="731520"/>
          </a:xfrm>
          <a:prstGeom prst="rect">
            <a:avLst/>
          </a:prstGeom>
        </p:spPr>
      </p:pic>
    </p:spTree>
    <p:extLst>
      <p:ext uri="{BB962C8B-B14F-4D97-AF65-F5344CB8AC3E}">
        <p14:creationId xmlns:p14="http://schemas.microsoft.com/office/powerpoint/2010/main" val="24391543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bg>
      <p:bgPr>
        <a:gradFill flip="none" rotWithShape="1">
          <a:gsLst>
            <a:gs pos="8000">
              <a:schemeClr val="accent6">
                <a:lumMod val="67000"/>
              </a:schemeClr>
            </a:gs>
            <a:gs pos="46000">
              <a:schemeClr val="accent6">
                <a:lumMod val="97000"/>
                <a:lumOff val="3000"/>
              </a:schemeClr>
            </a:gs>
            <a:gs pos="78000">
              <a:schemeClr val="accent6">
                <a:lumMod val="60000"/>
                <a:lumOff val="40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6BC88-5F33-FB44-92AC-C4A8854A732E}"/>
              </a:ext>
            </a:extLst>
          </p:cNvPr>
          <p:cNvSpPr>
            <a:spLocks noGrp="1"/>
          </p:cNvSpPr>
          <p:nvPr>
            <p:ph type="title"/>
          </p:nvPr>
        </p:nvSpPr>
        <p:spPr>
          <a:xfrm>
            <a:off x="838200" y="485896"/>
            <a:ext cx="10515600" cy="1325563"/>
          </a:xfrm>
        </p:spPr>
        <p:txBody>
          <a:bodyPr/>
          <a:lstStyle>
            <a:lvl1pPr algn="ctr">
              <a:defRPr/>
            </a:lvl1pPr>
          </a:lstStyle>
          <a:p>
            <a:r>
              <a:rPr lang="en-US"/>
              <a:t>Click to edit Master title style</a:t>
            </a:r>
          </a:p>
        </p:txBody>
      </p:sp>
      <p:sp>
        <p:nvSpPr>
          <p:cNvPr id="3" name="Content Placeholder 2">
            <a:extLst>
              <a:ext uri="{FF2B5EF4-FFF2-40B4-BE49-F238E27FC236}">
                <a16:creationId xmlns:a16="http://schemas.microsoft.com/office/drawing/2014/main" id="{4BBCA6D9-F3DB-1B48-86DD-5770F9C70AB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2B29F8-FF18-6640-A938-32028105C99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44C490-ED0F-CE4C-956E-2BE6ADC1C41F}"/>
              </a:ext>
            </a:extLst>
          </p:cNvPr>
          <p:cNvSpPr>
            <a:spLocks noGrp="1"/>
          </p:cNvSpPr>
          <p:nvPr>
            <p:ph type="dt" sz="half" idx="10"/>
          </p:nvPr>
        </p:nvSpPr>
        <p:spPr/>
        <p:txBody>
          <a:bodyPr/>
          <a:lstStyle>
            <a:lvl1pPr>
              <a:defRPr>
                <a:solidFill>
                  <a:schemeClr val="bg1"/>
                </a:solidFill>
              </a:defRPr>
            </a:lvl1pPr>
          </a:lstStyle>
          <a:p>
            <a:endParaRPr lang="en-US" dirty="0"/>
          </a:p>
        </p:txBody>
      </p:sp>
      <p:sp>
        <p:nvSpPr>
          <p:cNvPr id="6" name="Footer Placeholder 5">
            <a:extLst>
              <a:ext uri="{FF2B5EF4-FFF2-40B4-BE49-F238E27FC236}">
                <a16:creationId xmlns:a16="http://schemas.microsoft.com/office/drawing/2014/main" id="{783E6A1D-8D64-874E-A1A1-9A3E687B0D22}"/>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a:extLst>
              <a:ext uri="{FF2B5EF4-FFF2-40B4-BE49-F238E27FC236}">
                <a16:creationId xmlns:a16="http://schemas.microsoft.com/office/drawing/2014/main" id="{C5E10840-390D-BF4E-A56D-0794FBD02EB7}"/>
              </a:ext>
            </a:extLst>
          </p:cNvPr>
          <p:cNvSpPr>
            <a:spLocks noGrp="1"/>
          </p:cNvSpPr>
          <p:nvPr>
            <p:ph type="sldNum" sz="quarter" idx="12"/>
          </p:nvPr>
        </p:nvSpPr>
        <p:spPr/>
        <p:txBody>
          <a:bodyPr/>
          <a:lstStyle/>
          <a:p>
            <a:fld id="{C339D293-55AA-F547-8AA2-B34354B07A59}" type="slidenum">
              <a:rPr lang="en-US" b="1" smtClean="0">
                <a:solidFill>
                  <a:schemeClr val="bg1"/>
                </a:solidFill>
              </a:rPr>
              <a:pPr/>
              <a:t>‹#›</a:t>
            </a:fld>
            <a:r>
              <a:rPr lang="en-US"/>
              <a:t> </a:t>
            </a:r>
            <a:endParaRPr lang="en-US" dirty="0"/>
          </a:p>
        </p:txBody>
      </p:sp>
    </p:spTree>
    <p:extLst>
      <p:ext uri="{BB962C8B-B14F-4D97-AF65-F5344CB8AC3E}">
        <p14:creationId xmlns:p14="http://schemas.microsoft.com/office/powerpoint/2010/main" val="42855401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solidFill>
          <a:schemeClr val="bg1"/>
        </a:solidFill>
        <a:effectLst/>
      </p:bgPr>
    </p:bg>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8BBB95-BAF9-FB40-A029-19EEF251CCD7}"/>
              </a:ext>
            </a:extLst>
          </p:cNvPr>
          <p:cNvSpPr>
            <a:spLocks noGrp="1"/>
          </p:cNvSpPr>
          <p:nvPr>
            <p:ph type="title" orient="vert" hasCustomPrompt="1"/>
          </p:nvPr>
        </p:nvSpPr>
        <p:spPr>
          <a:xfrm>
            <a:off x="8724900" y="527537"/>
            <a:ext cx="2628900" cy="5468815"/>
          </a:xfrm>
        </p:spPr>
        <p:txBody>
          <a:bodyPr vert="eaVert"/>
          <a:lstStyle/>
          <a:p>
            <a:r>
              <a:rPr lang="en-US" dirty="0"/>
              <a:t>You will likely only need this slide if you are in Asia</a:t>
            </a:r>
          </a:p>
        </p:txBody>
      </p:sp>
      <p:sp>
        <p:nvSpPr>
          <p:cNvPr id="3" name="Vertical Text Placeholder 2">
            <a:extLst>
              <a:ext uri="{FF2B5EF4-FFF2-40B4-BE49-F238E27FC236}">
                <a16:creationId xmlns:a16="http://schemas.microsoft.com/office/drawing/2014/main" id="{590F83CB-8001-B444-8386-C45D6E878E65}"/>
              </a:ext>
            </a:extLst>
          </p:cNvPr>
          <p:cNvSpPr>
            <a:spLocks noGrp="1"/>
          </p:cNvSpPr>
          <p:nvPr>
            <p:ph type="body" orient="vert" idx="1"/>
          </p:nvPr>
        </p:nvSpPr>
        <p:spPr>
          <a:xfrm>
            <a:off x="838200" y="527537"/>
            <a:ext cx="7734300" cy="5468816"/>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039EB1-95A3-0543-8822-A3B8F2A73768}"/>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B75FC42F-6800-E24D-A1CD-7A27970F7E3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841381E-DB70-0940-A2CC-9E51F07F635C}"/>
              </a:ext>
            </a:extLst>
          </p:cNvPr>
          <p:cNvSpPr>
            <a:spLocks noGrp="1"/>
          </p:cNvSpPr>
          <p:nvPr>
            <p:ph type="sldNum" sz="quarter" idx="12"/>
          </p:nvPr>
        </p:nvSpPr>
        <p:spPr/>
        <p:txBody>
          <a:bodyPr/>
          <a:lstStyle>
            <a:lvl1pPr algn="ctr">
              <a:defRPr/>
            </a:lvl1pPr>
          </a:lstStyle>
          <a:p>
            <a:fld id="{C339D293-55AA-F547-8AA2-B34354B07A59}" type="slidenum">
              <a:rPr lang="en-US" b="1" smtClean="0">
                <a:solidFill>
                  <a:schemeClr val="bg1"/>
                </a:solidFill>
              </a:rPr>
              <a:pPr/>
              <a:t>‹#›</a:t>
            </a:fld>
            <a:r>
              <a:rPr lang="en-US"/>
              <a:t> </a:t>
            </a:r>
            <a:endParaRPr lang="en-US" dirty="0"/>
          </a:p>
        </p:txBody>
      </p:sp>
    </p:spTree>
    <p:extLst>
      <p:ext uri="{BB962C8B-B14F-4D97-AF65-F5344CB8AC3E}">
        <p14:creationId xmlns:p14="http://schemas.microsoft.com/office/powerpoint/2010/main" val="2406897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BEAB9CDE-BB24-0F48-93B7-6E31B7B6501D}"/>
              </a:ext>
            </a:extLst>
          </p:cNvPr>
          <p:cNvSpPr>
            <a:spLocks noGrp="1"/>
          </p:cNvSpPr>
          <p:nvPr>
            <p:ph type="pic" sz="quarter" idx="13"/>
          </p:nvPr>
        </p:nvSpPr>
        <p:spPr>
          <a:xfrm>
            <a:off x="329649" y="308113"/>
            <a:ext cx="4785691" cy="6268051"/>
          </a:xfrm>
        </p:spPr>
        <p:txBody>
          <a:bodyPr/>
          <a:lstStyle>
            <a:lvl1pPr marL="0" indent="0">
              <a:buNone/>
              <a:defRPr/>
            </a:lvl1pPr>
          </a:lstStyle>
          <a:p>
            <a:r>
              <a:rPr lang="en-US"/>
              <a:t>Click icon to add picture</a:t>
            </a:r>
            <a:endParaRPr lang="en-US" dirty="0"/>
          </a:p>
        </p:txBody>
      </p:sp>
      <p:sp>
        <p:nvSpPr>
          <p:cNvPr id="6" name="Title 1">
            <a:extLst>
              <a:ext uri="{FF2B5EF4-FFF2-40B4-BE49-F238E27FC236}">
                <a16:creationId xmlns:a16="http://schemas.microsoft.com/office/drawing/2014/main" id="{169BD581-40BA-8B40-B44D-712C927083F0}"/>
              </a:ext>
            </a:extLst>
          </p:cNvPr>
          <p:cNvSpPr>
            <a:spLocks noGrp="1"/>
          </p:cNvSpPr>
          <p:nvPr>
            <p:ph type="title" hasCustomPrompt="1"/>
          </p:nvPr>
        </p:nvSpPr>
        <p:spPr>
          <a:xfrm>
            <a:off x="4236606" y="695739"/>
            <a:ext cx="4602593" cy="1133061"/>
          </a:xfrm>
          <a:solidFill>
            <a:schemeClr val="accent1"/>
          </a:solidFill>
        </p:spPr>
        <p:txBody>
          <a:bodyPr anchor="ctr">
            <a:normAutofit/>
          </a:bodyPr>
          <a:lstStyle>
            <a:lvl1pPr algn="ctr">
              <a:defRPr sz="4400">
                <a:solidFill>
                  <a:schemeClr val="bg1"/>
                </a:solidFill>
              </a:defRPr>
            </a:lvl1pPr>
          </a:lstStyle>
          <a:p>
            <a:r>
              <a:rPr lang="en-US" dirty="0"/>
              <a:t>Slide Title</a:t>
            </a:r>
          </a:p>
        </p:txBody>
      </p:sp>
      <p:sp>
        <p:nvSpPr>
          <p:cNvPr id="10" name="Content Placeholder 8">
            <a:extLst>
              <a:ext uri="{FF2B5EF4-FFF2-40B4-BE49-F238E27FC236}">
                <a16:creationId xmlns:a16="http://schemas.microsoft.com/office/drawing/2014/main" id="{E71698F2-4633-634A-9D5F-9BDF0FAF54A3}"/>
              </a:ext>
            </a:extLst>
          </p:cNvPr>
          <p:cNvSpPr>
            <a:spLocks noGrp="1"/>
          </p:cNvSpPr>
          <p:nvPr>
            <p:ph sz="quarter" idx="14" hasCustomPrompt="1"/>
          </p:nvPr>
        </p:nvSpPr>
        <p:spPr>
          <a:xfrm>
            <a:off x="6440752" y="2164870"/>
            <a:ext cx="5266730" cy="556936"/>
          </a:xfrm>
        </p:spPr>
        <p:txBody>
          <a:bodyPr anchor="ctr"/>
          <a:lstStyle>
            <a:lvl1pPr marL="0" indent="0">
              <a:buNone/>
              <a:defRPr/>
            </a:lvl1pPr>
          </a:lstStyle>
          <a:p>
            <a:pPr lvl="0"/>
            <a:r>
              <a:rPr lang="en-US" dirty="0"/>
              <a:t>Insert text here</a:t>
            </a:r>
          </a:p>
        </p:txBody>
      </p:sp>
      <p:sp>
        <p:nvSpPr>
          <p:cNvPr id="11" name="Content Placeholder 8">
            <a:extLst>
              <a:ext uri="{FF2B5EF4-FFF2-40B4-BE49-F238E27FC236}">
                <a16:creationId xmlns:a16="http://schemas.microsoft.com/office/drawing/2014/main" id="{28F97D32-AFD8-364F-B7D8-D57979566F4B}"/>
              </a:ext>
            </a:extLst>
          </p:cNvPr>
          <p:cNvSpPr>
            <a:spLocks noGrp="1"/>
          </p:cNvSpPr>
          <p:nvPr>
            <p:ph sz="quarter" idx="15" hasCustomPrompt="1"/>
          </p:nvPr>
        </p:nvSpPr>
        <p:spPr>
          <a:xfrm>
            <a:off x="6440752" y="2920244"/>
            <a:ext cx="5266730" cy="556936"/>
          </a:xfrm>
        </p:spPr>
        <p:txBody>
          <a:bodyPr anchor="ctr"/>
          <a:lstStyle>
            <a:lvl1pPr marL="0" indent="0">
              <a:buNone/>
              <a:defRPr/>
            </a:lvl1pPr>
          </a:lstStyle>
          <a:p>
            <a:pPr lvl="0"/>
            <a:r>
              <a:rPr lang="en-US" dirty="0"/>
              <a:t>Insert text here</a:t>
            </a:r>
          </a:p>
        </p:txBody>
      </p:sp>
      <p:sp>
        <p:nvSpPr>
          <p:cNvPr id="12" name="Content Placeholder 8">
            <a:extLst>
              <a:ext uri="{FF2B5EF4-FFF2-40B4-BE49-F238E27FC236}">
                <a16:creationId xmlns:a16="http://schemas.microsoft.com/office/drawing/2014/main" id="{D96323EC-4AAF-1142-A280-5E051C74E0C1}"/>
              </a:ext>
            </a:extLst>
          </p:cNvPr>
          <p:cNvSpPr>
            <a:spLocks noGrp="1"/>
          </p:cNvSpPr>
          <p:nvPr>
            <p:ph sz="quarter" idx="16" hasCustomPrompt="1"/>
          </p:nvPr>
        </p:nvSpPr>
        <p:spPr>
          <a:xfrm>
            <a:off x="6440752" y="3675618"/>
            <a:ext cx="5266730" cy="556936"/>
          </a:xfrm>
        </p:spPr>
        <p:txBody>
          <a:bodyPr anchor="ctr"/>
          <a:lstStyle>
            <a:lvl1pPr marL="0" indent="0">
              <a:buNone/>
              <a:defRPr/>
            </a:lvl1pPr>
          </a:lstStyle>
          <a:p>
            <a:pPr lvl="0"/>
            <a:r>
              <a:rPr lang="en-US" dirty="0"/>
              <a:t>Insert text here</a:t>
            </a:r>
          </a:p>
        </p:txBody>
      </p:sp>
      <p:sp>
        <p:nvSpPr>
          <p:cNvPr id="13" name="Content Placeholder 8">
            <a:extLst>
              <a:ext uri="{FF2B5EF4-FFF2-40B4-BE49-F238E27FC236}">
                <a16:creationId xmlns:a16="http://schemas.microsoft.com/office/drawing/2014/main" id="{B2A8CD15-C361-D24F-9E04-DA610DB18E43}"/>
              </a:ext>
            </a:extLst>
          </p:cNvPr>
          <p:cNvSpPr>
            <a:spLocks noGrp="1"/>
          </p:cNvSpPr>
          <p:nvPr>
            <p:ph sz="quarter" idx="17" hasCustomPrompt="1"/>
          </p:nvPr>
        </p:nvSpPr>
        <p:spPr>
          <a:xfrm>
            <a:off x="6440752" y="4430992"/>
            <a:ext cx="5266730" cy="556936"/>
          </a:xfrm>
        </p:spPr>
        <p:txBody>
          <a:bodyPr anchor="ctr"/>
          <a:lstStyle>
            <a:lvl1pPr marL="0" indent="0">
              <a:buNone/>
              <a:defRPr/>
            </a:lvl1pPr>
          </a:lstStyle>
          <a:p>
            <a:pPr lvl="0"/>
            <a:r>
              <a:rPr lang="en-US" dirty="0"/>
              <a:t>Insert text here</a:t>
            </a:r>
          </a:p>
        </p:txBody>
      </p:sp>
      <p:sp>
        <p:nvSpPr>
          <p:cNvPr id="14" name="Content Placeholder 8">
            <a:extLst>
              <a:ext uri="{FF2B5EF4-FFF2-40B4-BE49-F238E27FC236}">
                <a16:creationId xmlns:a16="http://schemas.microsoft.com/office/drawing/2014/main" id="{614132E4-D291-DD48-A7C9-B868F0F9EF95}"/>
              </a:ext>
            </a:extLst>
          </p:cNvPr>
          <p:cNvSpPr>
            <a:spLocks noGrp="1"/>
          </p:cNvSpPr>
          <p:nvPr>
            <p:ph sz="quarter" idx="18" hasCustomPrompt="1"/>
          </p:nvPr>
        </p:nvSpPr>
        <p:spPr>
          <a:xfrm>
            <a:off x="6440752" y="5186366"/>
            <a:ext cx="5266730" cy="556936"/>
          </a:xfrm>
        </p:spPr>
        <p:txBody>
          <a:bodyPr anchor="ctr"/>
          <a:lstStyle>
            <a:lvl1pPr marL="0" indent="0">
              <a:buNone/>
              <a:defRPr/>
            </a:lvl1pPr>
          </a:lstStyle>
          <a:p>
            <a:pPr lvl="0"/>
            <a:r>
              <a:rPr lang="en-US" dirty="0"/>
              <a:t>Insert text here</a:t>
            </a:r>
          </a:p>
        </p:txBody>
      </p:sp>
      <p:sp>
        <p:nvSpPr>
          <p:cNvPr id="20" name="Text Placeholder 19">
            <a:extLst>
              <a:ext uri="{FF2B5EF4-FFF2-40B4-BE49-F238E27FC236}">
                <a16:creationId xmlns:a16="http://schemas.microsoft.com/office/drawing/2014/main" id="{0F5DA9DE-F68E-244B-8C48-929400E2ECA7}"/>
              </a:ext>
            </a:extLst>
          </p:cNvPr>
          <p:cNvSpPr>
            <a:spLocks noGrp="1"/>
          </p:cNvSpPr>
          <p:nvPr>
            <p:ph type="body" sz="quarter" idx="19" hasCustomPrompt="1"/>
          </p:nvPr>
        </p:nvSpPr>
        <p:spPr>
          <a:xfrm>
            <a:off x="5478008" y="2164870"/>
            <a:ext cx="600075" cy="557212"/>
          </a:xfrm>
          <a:solidFill>
            <a:schemeClr val="accent1"/>
          </a:solidFill>
        </p:spPr>
        <p:txBody>
          <a:bodyPr anchor="ctr"/>
          <a:lstStyle>
            <a:lvl1pPr marL="0" indent="0" algn="ctr">
              <a:buNone/>
              <a:defRPr b="1">
                <a:solidFill>
                  <a:schemeClr val="bg1"/>
                </a:solidFill>
              </a:defRPr>
            </a:lvl1pPr>
          </a:lstStyle>
          <a:p>
            <a:pPr lvl="0"/>
            <a:r>
              <a:rPr lang="en-US" dirty="0"/>
              <a:t>#</a:t>
            </a:r>
          </a:p>
        </p:txBody>
      </p:sp>
      <p:sp>
        <p:nvSpPr>
          <p:cNvPr id="25" name="Text Placeholder 19">
            <a:extLst>
              <a:ext uri="{FF2B5EF4-FFF2-40B4-BE49-F238E27FC236}">
                <a16:creationId xmlns:a16="http://schemas.microsoft.com/office/drawing/2014/main" id="{8C9F91DB-F772-1F4E-BB8D-81648479C871}"/>
              </a:ext>
            </a:extLst>
          </p:cNvPr>
          <p:cNvSpPr>
            <a:spLocks noGrp="1"/>
          </p:cNvSpPr>
          <p:nvPr>
            <p:ph type="body" sz="quarter" idx="20" hasCustomPrompt="1"/>
          </p:nvPr>
        </p:nvSpPr>
        <p:spPr>
          <a:xfrm>
            <a:off x="5478008" y="2919968"/>
            <a:ext cx="600075" cy="557212"/>
          </a:xfrm>
          <a:solidFill>
            <a:schemeClr val="accent1"/>
          </a:solidFill>
        </p:spPr>
        <p:txBody>
          <a:bodyPr anchor="ctr"/>
          <a:lstStyle>
            <a:lvl1pPr marL="0" indent="0" algn="ctr">
              <a:buNone/>
              <a:defRPr b="1">
                <a:solidFill>
                  <a:schemeClr val="bg1"/>
                </a:solidFill>
              </a:defRPr>
            </a:lvl1pPr>
          </a:lstStyle>
          <a:p>
            <a:pPr lvl="0"/>
            <a:r>
              <a:rPr lang="en-US" dirty="0"/>
              <a:t>#</a:t>
            </a:r>
          </a:p>
        </p:txBody>
      </p:sp>
      <p:sp>
        <p:nvSpPr>
          <p:cNvPr id="26" name="Text Placeholder 19">
            <a:extLst>
              <a:ext uri="{FF2B5EF4-FFF2-40B4-BE49-F238E27FC236}">
                <a16:creationId xmlns:a16="http://schemas.microsoft.com/office/drawing/2014/main" id="{7D6A0B62-8E82-9443-9101-C80388BD1FEE}"/>
              </a:ext>
            </a:extLst>
          </p:cNvPr>
          <p:cNvSpPr>
            <a:spLocks noGrp="1"/>
          </p:cNvSpPr>
          <p:nvPr>
            <p:ph type="body" sz="quarter" idx="21" hasCustomPrompt="1"/>
          </p:nvPr>
        </p:nvSpPr>
        <p:spPr>
          <a:xfrm>
            <a:off x="5478008" y="3675480"/>
            <a:ext cx="600075" cy="557212"/>
          </a:xfrm>
          <a:solidFill>
            <a:schemeClr val="accent1"/>
          </a:solidFill>
        </p:spPr>
        <p:txBody>
          <a:bodyPr anchor="ctr"/>
          <a:lstStyle>
            <a:lvl1pPr marL="0" indent="0" algn="ctr">
              <a:buNone/>
              <a:defRPr b="1">
                <a:solidFill>
                  <a:schemeClr val="bg1"/>
                </a:solidFill>
              </a:defRPr>
            </a:lvl1pPr>
          </a:lstStyle>
          <a:p>
            <a:pPr lvl="0"/>
            <a:r>
              <a:rPr lang="en-US" dirty="0"/>
              <a:t>#</a:t>
            </a:r>
          </a:p>
        </p:txBody>
      </p:sp>
      <p:sp>
        <p:nvSpPr>
          <p:cNvPr id="27" name="Text Placeholder 19">
            <a:extLst>
              <a:ext uri="{FF2B5EF4-FFF2-40B4-BE49-F238E27FC236}">
                <a16:creationId xmlns:a16="http://schemas.microsoft.com/office/drawing/2014/main" id="{100AE224-EB0D-2742-BF74-DF99C2BB0A13}"/>
              </a:ext>
            </a:extLst>
          </p:cNvPr>
          <p:cNvSpPr>
            <a:spLocks noGrp="1"/>
          </p:cNvSpPr>
          <p:nvPr>
            <p:ph type="body" sz="quarter" idx="22" hasCustomPrompt="1"/>
          </p:nvPr>
        </p:nvSpPr>
        <p:spPr>
          <a:xfrm>
            <a:off x="5478008" y="4430992"/>
            <a:ext cx="600075" cy="557212"/>
          </a:xfrm>
          <a:solidFill>
            <a:schemeClr val="accent1"/>
          </a:solidFill>
        </p:spPr>
        <p:txBody>
          <a:bodyPr anchor="ctr"/>
          <a:lstStyle>
            <a:lvl1pPr marL="0" indent="0" algn="ctr">
              <a:buNone/>
              <a:defRPr b="1">
                <a:solidFill>
                  <a:schemeClr val="bg1"/>
                </a:solidFill>
              </a:defRPr>
            </a:lvl1pPr>
          </a:lstStyle>
          <a:p>
            <a:pPr lvl="0"/>
            <a:r>
              <a:rPr lang="en-US" dirty="0"/>
              <a:t>#</a:t>
            </a:r>
          </a:p>
        </p:txBody>
      </p:sp>
      <p:sp>
        <p:nvSpPr>
          <p:cNvPr id="28" name="Text Placeholder 19">
            <a:extLst>
              <a:ext uri="{FF2B5EF4-FFF2-40B4-BE49-F238E27FC236}">
                <a16:creationId xmlns:a16="http://schemas.microsoft.com/office/drawing/2014/main" id="{CC977194-CC0F-C14F-B122-45282544535A}"/>
              </a:ext>
            </a:extLst>
          </p:cNvPr>
          <p:cNvSpPr>
            <a:spLocks noGrp="1"/>
          </p:cNvSpPr>
          <p:nvPr>
            <p:ph type="body" sz="quarter" idx="23" hasCustomPrompt="1"/>
          </p:nvPr>
        </p:nvSpPr>
        <p:spPr>
          <a:xfrm>
            <a:off x="5502953" y="5186366"/>
            <a:ext cx="600075" cy="557212"/>
          </a:xfrm>
          <a:solidFill>
            <a:schemeClr val="accent1"/>
          </a:solidFill>
        </p:spPr>
        <p:txBody>
          <a:bodyPr anchor="ctr"/>
          <a:lstStyle>
            <a:lvl1pPr marL="0" indent="0" algn="ctr">
              <a:buNone/>
              <a:defRPr b="1">
                <a:solidFill>
                  <a:schemeClr val="bg1"/>
                </a:solidFill>
              </a:defRPr>
            </a:lvl1pPr>
          </a:lstStyle>
          <a:p>
            <a:pPr lvl="0"/>
            <a:r>
              <a:rPr lang="en-US" dirty="0"/>
              <a:t>#</a:t>
            </a:r>
          </a:p>
        </p:txBody>
      </p:sp>
      <p:sp>
        <p:nvSpPr>
          <p:cNvPr id="17" name="Slide Number Placeholder 16">
            <a:extLst>
              <a:ext uri="{FF2B5EF4-FFF2-40B4-BE49-F238E27FC236}">
                <a16:creationId xmlns:a16="http://schemas.microsoft.com/office/drawing/2014/main" id="{D4DA372D-63F7-114D-9D16-329E45BC0E0C}"/>
              </a:ext>
            </a:extLst>
          </p:cNvPr>
          <p:cNvSpPr>
            <a:spLocks noGrp="1"/>
          </p:cNvSpPr>
          <p:nvPr>
            <p:ph type="sldNum" sz="quarter" idx="26"/>
          </p:nvPr>
        </p:nvSpPr>
        <p:spPr/>
        <p:txBody>
          <a:bodyPr/>
          <a:lstStyle/>
          <a:p>
            <a:fld id="{C339D293-55AA-F547-8AA2-B34354B07A59}" type="slidenum">
              <a:rPr lang="en-US" b="1" smtClean="0">
                <a:solidFill>
                  <a:schemeClr val="bg1"/>
                </a:solidFill>
              </a:rPr>
              <a:pPr/>
              <a:t>‹#›</a:t>
            </a:fld>
            <a:r>
              <a:rPr lang="en-US" dirty="0"/>
              <a:t> </a:t>
            </a:r>
          </a:p>
        </p:txBody>
      </p:sp>
    </p:spTree>
    <p:extLst>
      <p:ext uri="{BB962C8B-B14F-4D97-AF65-F5344CB8AC3E}">
        <p14:creationId xmlns:p14="http://schemas.microsoft.com/office/powerpoint/2010/main" val="18275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p Picture w/Text">
    <p:bg>
      <p:bgPr>
        <a:solidFill>
          <a:schemeClr val="bg1"/>
        </a:solidFill>
        <a:effectLst/>
      </p:bgPr>
    </p:bg>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FA44A0E8-7022-624D-925B-6598CAF4E327}"/>
              </a:ext>
            </a:extLst>
          </p:cNvPr>
          <p:cNvSpPr>
            <a:spLocks noGrp="1"/>
          </p:cNvSpPr>
          <p:nvPr>
            <p:ph type="pic" sz="quarter" idx="13"/>
          </p:nvPr>
        </p:nvSpPr>
        <p:spPr>
          <a:xfrm>
            <a:off x="342900" y="304800"/>
            <a:ext cx="11468100" cy="3352800"/>
          </a:xfrm>
        </p:spPr>
        <p:txBody>
          <a:bodyPr/>
          <a:lstStyle>
            <a:lvl1pPr marL="0" indent="0">
              <a:buNone/>
              <a:defRPr/>
            </a:lvl1pPr>
          </a:lstStyle>
          <a:p>
            <a:r>
              <a:rPr lang="en-US"/>
              <a:t>Click icon to add picture</a:t>
            </a:r>
            <a:endParaRPr lang="en-US" dirty="0"/>
          </a:p>
        </p:txBody>
      </p:sp>
      <p:sp>
        <p:nvSpPr>
          <p:cNvPr id="2" name="Title 1">
            <a:extLst>
              <a:ext uri="{FF2B5EF4-FFF2-40B4-BE49-F238E27FC236}">
                <a16:creationId xmlns:a16="http://schemas.microsoft.com/office/drawing/2014/main" id="{1870AB78-2057-E740-9E99-1935FACCBF1C}"/>
              </a:ext>
            </a:extLst>
          </p:cNvPr>
          <p:cNvSpPr>
            <a:spLocks noGrp="1"/>
          </p:cNvSpPr>
          <p:nvPr>
            <p:ph type="title"/>
          </p:nvPr>
        </p:nvSpPr>
        <p:spPr>
          <a:xfrm>
            <a:off x="708857" y="3236064"/>
            <a:ext cx="5001165" cy="2378073"/>
          </a:xfrm>
          <a:solidFill>
            <a:schemeClr val="accent1"/>
          </a:solidFill>
        </p:spPr>
        <p:txBody>
          <a:bodyPr anchor="ctr">
            <a:normAutofit/>
          </a:bodyPr>
          <a:lstStyle>
            <a:lvl1pPr marL="239713" indent="0">
              <a:tabLst/>
              <a:defRPr sz="4400">
                <a:solidFill>
                  <a:schemeClr val="bg1"/>
                </a:solidFill>
              </a:defRPr>
            </a:lvl1pPr>
          </a:lstStyle>
          <a:p>
            <a:r>
              <a:rPr lang="en-US"/>
              <a:t>Click to edit Master title style</a:t>
            </a:r>
            <a:endParaRPr lang="en-US" dirty="0"/>
          </a:p>
        </p:txBody>
      </p:sp>
      <p:sp>
        <p:nvSpPr>
          <p:cNvPr id="8" name="Content Placeholder 10">
            <a:extLst>
              <a:ext uri="{FF2B5EF4-FFF2-40B4-BE49-F238E27FC236}">
                <a16:creationId xmlns:a16="http://schemas.microsoft.com/office/drawing/2014/main" id="{A1106616-CB83-4148-AB93-F8BDB05C3D25}"/>
              </a:ext>
            </a:extLst>
          </p:cNvPr>
          <p:cNvSpPr>
            <a:spLocks noGrp="1"/>
          </p:cNvSpPr>
          <p:nvPr>
            <p:ph sz="quarter" idx="14"/>
          </p:nvPr>
        </p:nvSpPr>
        <p:spPr>
          <a:xfrm>
            <a:off x="6075979" y="3885712"/>
            <a:ext cx="5735021" cy="271145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Date Placeholder 2">
            <a:extLst>
              <a:ext uri="{FF2B5EF4-FFF2-40B4-BE49-F238E27FC236}">
                <a16:creationId xmlns:a16="http://schemas.microsoft.com/office/drawing/2014/main" id="{1B106FF0-7483-854C-9A35-9959EFFFBBF9}"/>
              </a:ext>
            </a:extLst>
          </p:cNvPr>
          <p:cNvSpPr>
            <a:spLocks noGrp="1"/>
          </p:cNvSpPr>
          <p:nvPr>
            <p:ph type="dt" sz="half" idx="15"/>
          </p:nvPr>
        </p:nvSpPr>
        <p:spPr>
          <a:xfrm>
            <a:off x="342900" y="6515622"/>
            <a:ext cx="1668945" cy="218226"/>
          </a:xfrm>
        </p:spPr>
        <p:txBody>
          <a:bodyPr/>
          <a:lstStyle>
            <a:lvl1pPr>
              <a:defRPr>
                <a:solidFill>
                  <a:schemeClr val="bg2">
                    <a:lumMod val="50000"/>
                  </a:schemeClr>
                </a:solidFill>
              </a:defRPr>
            </a:lvl1pPr>
          </a:lstStyle>
          <a:p>
            <a:endParaRPr lang="en-US" dirty="0"/>
          </a:p>
        </p:txBody>
      </p:sp>
      <p:sp>
        <p:nvSpPr>
          <p:cNvPr id="4" name="Footer Placeholder 3">
            <a:extLst>
              <a:ext uri="{FF2B5EF4-FFF2-40B4-BE49-F238E27FC236}">
                <a16:creationId xmlns:a16="http://schemas.microsoft.com/office/drawing/2014/main" id="{5552217C-761E-A14F-99C1-64F09F8FF102}"/>
              </a:ext>
            </a:extLst>
          </p:cNvPr>
          <p:cNvSpPr>
            <a:spLocks noGrp="1"/>
          </p:cNvSpPr>
          <p:nvPr>
            <p:ph type="ftr" sz="quarter" idx="16"/>
          </p:nvPr>
        </p:nvSpPr>
        <p:spPr>
          <a:xfrm>
            <a:off x="2011845" y="6515622"/>
            <a:ext cx="3510287" cy="218226"/>
          </a:xfrm>
        </p:spPr>
        <p:txBody>
          <a:bodyPr/>
          <a:lstStyle>
            <a:lvl1pPr algn="l">
              <a:defRPr>
                <a:solidFill>
                  <a:schemeClr val="bg2">
                    <a:lumMod val="50000"/>
                  </a:schemeClr>
                </a:solidFill>
              </a:defRPr>
            </a:lvl1pPr>
          </a:lstStyle>
          <a:p>
            <a:endParaRPr lang="en-US" dirty="0"/>
          </a:p>
        </p:txBody>
      </p:sp>
      <p:sp>
        <p:nvSpPr>
          <p:cNvPr id="5" name="Slide Number Placeholder 4">
            <a:extLst>
              <a:ext uri="{FF2B5EF4-FFF2-40B4-BE49-F238E27FC236}">
                <a16:creationId xmlns:a16="http://schemas.microsoft.com/office/drawing/2014/main" id="{E38D98B5-C859-BE4F-9EF4-13EF92B99D1A}"/>
              </a:ext>
            </a:extLst>
          </p:cNvPr>
          <p:cNvSpPr>
            <a:spLocks noGrp="1"/>
          </p:cNvSpPr>
          <p:nvPr>
            <p:ph type="sldNum" sz="quarter" idx="17"/>
          </p:nvPr>
        </p:nvSpPr>
        <p:spPr/>
        <p:txBody>
          <a:bodyPr/>
          <a:lstStyle>
            <a:lvl1pPr algn="ctr">
              <a:defRPr/>
            </a:lvl1pPr>
          </a:lstStyle>
          <a:p>
            <a:fld id="{C339D293-55AA-F547-8AA2-B34354B07A59}" type="slidenum">
              <a:rPr lang="en-US" b="1" smtClean="0">
                <a:solidFill>
                  <a:schemeClr val="bg1"/>
                </a:solidFill>
              </a:rPr>
              <a:pPr/>
              <a:t>‹#›</a:t>
            </a:fld>
            <a:r>
              <a:rPr lang="en-US"/>
              <a:t> </a:t>
            </a:r>
            <a:endParaRPr lang="en-US" dirty="0"/>
          </a:p>
        </p:txBody>
      </p:sp>
    </p:spTree>
    <p:extLst>
      <p:ext uri="{BB962C8B-B14F-4D97-AF65-F5344CB8AC3E}">
        <p14:creationId xmlns:p14="http://schemas.microsoft.com/office/powerpoint/2010/main" val="3422821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ottom Picture w/Text Point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527B2-AB05-F94C-99A9-7B4F2CD66979}"/>
              </a:ext>
            </a:extLst>
          </p:cNvPr>
          <p:cNvSpPr>
            <a:spLocks noGrp="1"/>
          </p:cNvSpPr>
          <p:nvPr>
            <p:ph type="title"/>
          </p:nvPr>
        </p:nvSpPr>
        <p:spPr>
          <a:xfrm>
            <a:off x="342900" y="416884"/>
            <a:ext cx="5810249" cy="2809395"/>
          </a:xfrm>
        </p:spPr>
        <p:txBody>
          <a:bodyPr>
            <a:normAutofit/>
          </a:bodyPr>
          <a:lstStyle>
            <a:lvl1pPr marL="239713" indent="0" algn="r">
              <a:tabLst/>
              <a:defRPr sz="4400"/>
            </a:lvl1pPr>
          </a:lstStyle>
          <a:p>
            <a:r>
              <a:rPr lang="en-US"/>
              <a:t>Click to edit Master title style</a:t>
            </a:r>
            <a:endParaRPr lang="en-US" dirty="0"/>
          </a:p>
        </p:txBody>
      </p:sp>
      <p:sp>
        <p:nvSpPr>
          <p:cNvPr id="6" name="Picture Placeholder 8">
            <a:extLst>
              <a:ext uri="{FF2B5EF4-FFF2-40B4-BE49-F238E27FC236}">
                <a16:creationId xmlns:a16="http://schemas.microsoft.com/office/drawing/2014/main" id="{AE2A1715-BAC5-2F48-ABCD-4CE72634B62A}"/>
              </a:ext>
            </a:extLst>
          </p:cNvPr>
          <p:cNvSpPr>
            <a:spLocks noGrp="1"/>
          </p:cNvSpPr>
          <p:nvPr>
            <p:ph type="pic" sz="quarter" idx="13"/>
          </p:nvPr>
        </p:nvSpPr>
        <p:spPr>
          <a:xfrm>
            <a:off x="342900" y="3449440"/>
            <a:ext cx="11468100" cy="2809395"/>
          </a:xfrm>
        </p:spPr>
        <p:txBody>
          <a:bodyPr/>
          <a:lstStyle>
            <a:lvl1pPr marL="0" indent="0">
              <a:buNone/>
              <a:defRPr/>
            </a:lvl1pPr>
          </a:lstStyle>
          <a:p>
            <a:r>
              <a:rPr lang="en-US"/>
              <a:t>Click icon to add picture</a:t>
            </a:r>
            <a:endParaRPr lang="en-US" dirty="0"/>
          </a:p>
        </p:txBody>
      </p:sp>
      <p:sp>
        <p:nvSpPr>
          <p:cNvPr id="8" name="Content Placeholder 10">
            <a:extLst>
              <a:ext uri="{FF2B5EF4-FFF2-40B4-BE49-F238E27FC236}">
                <a16:creationId xmlns:a16="http://schemas.microsoft.com/office/drawing/2014/main" id="{B938A6E8-5127-1849-A4D5-1C4B5043EF2A}"/>
              </a:ext>
            </a:extLst>
          </p:cNvPr>
          <p:cNvSpPr>
            <a:spLocks noGrp="1"/>
          </p:cNvSpPr>
          <p:nvPr>
            <p:ph sz="quarter" idx="14" hasCustomPrompt="1"/>
          </p:nvPr>
        </p:nvSpPr>
        <p:spPr>
          <a:xfrm>
            <a:off x="6440297" y="416884"/>
            <a:ext cx="4830863" cy="4805747"/>
          </a:xfrm>
          <a:solidFill>
            <a:schemeClr val="accent1"/>
          </a:solidFill>
        </p:spPr>
        <p:txBody>
          <a:bodyPr anchor="ctr"/>
          <a:lstStyle>
            <a:lvl1pPr marL="188913" indent="0">
              <a:buClr>
                <a:srgbClr val="FFFFFF"/>
              </a:buClr>
              <a:buNone/>
              <a:tabLst/>
              <a:defRPr cap="none" baseline="0">
                <a:solidFill>
                  <a:schemeClr val="bg1"/>
                </a:solidFill>
              </a:defRPr>
            </a:lvl1pPr>
            <a:lvl2pPr>
              <a:buClr>
                <a:srgbClr val="FFFFFF"/>
              </a:buClr>
              <a:defRPr>
                <a:solidFill>
                  <a:schemeClr val="bg1"/>
                </a:solidFill>
              </a:defRPr>
            </a:lvl2pPr>
            <a:lvl3pPr>
              <a:buClr>
                <a:srgbClr val="FFFFFF"/>
              </a:buClr>
              <a:defRPr>
                <a:solidFill>
                  <a:schemeClr val="bg1"/>
                </a:solidFill>
              </a:defRPr>
            </a:lvl3pPr>
            <a:lvl4pPr>
              <a:buClr>
                <a:srgbClr val="FFFFFF"/>
              </a:buClr>
              <a:defRPr>
                <a:solidFill>
                  <a:schemeClr val="bg1"/>
                </a:solidFill>
              </a:defRPr>
            </a:lvl4pPr>
            <a:lvl5pPr>
              <a:buClr>
                <a:srgbClr val="FFFFFF"/>
              </a:buClr>
              <a:defRPr>
                <a:solidFill>
                  <a:schemeClr val="bg1"/>
                </a:solidFill>
              </a:defRPr>
            </a:lvl5pPr>
          </a:lstStyle>
          <a:p>
            <a:pPr lvl="0"/>
            <a:r>
              <a:rPr lang="en-US" dirty="0"/>
              <a:t>Insert subtitle and/or content</a:t>
            </a:r>
          </a:p>
        </p:txBody>
      </p:sp>
      <p:sp>
        <p:nvSpPr>
          <p:cNvPr id="3" name="Date Placeholder 2">
            <a:extLst>
              <a:ext uri="{FF2B5EF4-FFF2-40B4-BE49-F238E27FC236}">
                <a16:creationId xmlns:a16="http://schemas.microsoft.com/office/drawing/2014/main" id="{B6670468-1D6C-6041-ABE1-BF441737863A}"/>
              </a:ext>
            </a:extLst>
          </p:cNvPr>
          <p:cNvSpPr>
            <a:spLocks noGrp="1"/>
          </p:cNvSpPr>
          <p:nvPr>
            <p:ph type="dt" sz="half" idx="15"/>
          </p:nvPr>
        </p:nvSpPr>
        <p:spPr>
          <a:xfrm>
            <a:off x="342899" y="6441116"/>
            <a:ext cx="1661265" cy="262493"/>
          </a:xfrm>
        </p:spPr>
        <p:txBody>
          <a:bodyPr/>
          <a:lstStyle>
            <a:lvl1pPr>
              <a:defRPr>
                <a:solidFill>
                  <a:schemeClr val="bg2">
                    <a:lumMod val="50000"/>
                  </a:schemeClr>
                </a:solidFill>
              </a:defRPr>
            </a:lvl1pPr>
          </a:lstStyle>
          <a:p>
            <a:endParaRPr lang="en-US" dirty="0"/>
          </a:p>
        </p:txBody>
      </p:sp>
      <p:sp>
        <p:nvSpPr>
          <p:cNvPr id="4" name="Footer Placeholder 3">
            <a:extLst>
              <a:ext uri="{FF2B5EF4-FFF2-40B4-BE49-F238E27FC236}">
                <a16:creationId xmlns:a16="http://schemas.microsoft.com/office/drawing/2014/main" id="{0D7C8195-08F9-C34D-BA86-84770D5D1FF1}"/>
              </a:ext>
            </a:extLst>
          </p:cNvPr>
          <p:cNvSpPr>
            <a:spLocks noGrp="1"/>
          </p:cNvSpPr>
          <p:nvPr>
            <p:ph type="ftr" sz="quarter" idx="16"/>
          </p:nvPr>
        </p:nvSpPr>
        <p:spPr>
          <a:xfrm>
            <a:off x="2004164" y="6443854"/>
            <a:ext cx="3939436" cy="262493"/>
          </a:xfrm>
        </p:spPr>
        <p:txBody>
          <a:bodyPr/>
          <a:lstStyle>
            <a:lvl1pPr algn="l">
              <a:defRPr>
                <a:solidFill>
                  <a:schemeClr val="bg2">
                    <a:lumMod val="50000"/>
                  </a:schemeClr>
                </a:solidFill>
              </a:defRPr>
            </a:lvl1pPr>
          </a:lstStyle>
          <a:p>
            <a:endParaRPr lang="en-US" dirty="0"/>
          </a:p>
        </p:txBody>
      </p:sp>
      <p:sp>
        <p:nvSpPr>
          <p:cNvPr id="5" name="Slide Number Placeholder 4">
            <a:extLst>
              <a:ext uri="{FF2B5EF4-FFF2-40B4-BE49-F238E27FC236}">
                <a16:creationId xmlns:a16="http://schemas.microsoft.com/office/drawing/2014/main" id="{BB27E933-96B3-5546-A351-F226796BEA8F}"/>
              </a:ext>
            </a:extLst>
          </p:cNvPr>
          <p:cNvSpPr>
            <a:spLocks noGrp="1"/>
          </p:cNvSpPr>
          <p:nvPr>
            <p:ph type="sldNum" sz="quarter" idx="17"/>
          </p:nvPr>
        </p:nvSpPr>
        <p:spPr/>
        <p:txBody>
          <a:bodyPr/>
          <a:lstStyle>
            <a:lvl1pPr algn="ctr">
              <a:defRPr/>
            </a:lvl1pPr>
          </a:lstStyle>
          <a:p>
            <a:fld id="{C339D293-55AA-F547-8AA2-B34354B07A59}" type="slidenum">
              <a:rPr lang="en-US" b="1" smtClean="0">
                <a:solidFill>
                  <a:schemeClr val="bg1"/>
                </a:solidFill>
              </a:rPr>
              <a:pPr/>
              <a:t>‹#›</a:t>
            </a:fld>
            <a:r>
              <a:rPr lang="en-US"/>
              <a:t> </a:t>
            </a:r>
            <a:endParaRPr lang="en-US" dirty="0"/>
          </a:p>
        </p:txBody>
      </p:sp>
    </p:spTree>
    <p:extLst>
      <p:ext uri="{BB962C8B-B14F-4D97-AF65-F5344CB8AC3E}">
        <p14:creationId xmlns:p14="http://schemas.microsoft.com/office/powerpoint/2010/main" val="2057159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ngle Column Text Paragraph">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B0477-5E9A-2B47-8F16-105385668D8C}"/>
              </a:ext>
            </a:extLst>
          </p:cNvPr>
          <p:cNvSpPr>
            <a:spLocks noGrp="1"/>
          </p:cNvSpPr>
          <p:nvPr>
            <p:ph type="title" hasCustomPrompt="1"/>
          </p:nvPr>
        </p:nvSpPr>
        <p:spPr>
          <a:xfrm>
            <a:off x="357150" y="325626"/>
            <a:ext cx="6475935" cy="793956"/>
          </a:xfrm>
        </p:spPr>
        <p:txBody>
          <a:bodyPr anchor="b">
            <a:normAutofit/>
          </a:bodyPr>
          <a:lstStyle>
            <a:lvl1pPr>
              <a:defRPr sz="4400"/>
            </a:lvl1pPr>
          </a:lstStyle>
          <a:p>
            <a:r>
              <a:rPr lang="en-US" dirty="0"/>
              <a:t>Single Column Text</a:t>
            </a:r>
          </a:p>
        </p:txBody>
      </p:sp>
      <p:sp>
        <p:nvSpPr>
          <p:cNvPr id="6" name="Picture Placeholder 6">
            <a:extLst>
              <a:ext uri="{FF2B5EF4-FFF2-40B4-BE49-F238E27FC236}">
                <a16:creationId xmlns:a16="http://schemas.microsoft.com/office/drawing/2014/main" id="{4EE7A817-3295-454D-BB83-395BFA248226}"/>
              </a:ext>
            </a:extLst>
          </p:cNvPr>
          <p:cNvSpPr>
            <a:spLocks noGrp="1"/>
          </p:cNvSpPr>
          <p:nvPr>
            <p:ph type="pic" sz="quarter" idx="13"/>
          </p:nvPr>
        </p:nvSpPr>
        <p:spPr>
          <a:xfrm>
            <a:off x="7157831" y="247650"/>
            <a:ext cx="4785691" cy="6362700"/>
          </a:xfrm>
        </p:spPr>
        <p:txBody>
          <a:bodyPr/>
          <a:lstStyle>
            <a:lvl1pPr marL="0" indent="0">
              <a:buNone/>
              <a:defRPr/>
            </a:lvl1pPr>
          </a:lstStyle>
          <a:p>
            <a:r>
              <a:rPr lang="en-US"/>
              <a:t>Click icon to add picture</a:t>
            </a:r>
            <a:endParaRPr lang="en-US" dirty="0"/>
          </a:p>
        </p:txBody>
      </p:sp>
      <p:sp>
        <p:nvSpPr>
          <p:cNvPr id="9" name="Content Placeholder 12">
            <a:extLst>
              <a:ext uri="{FF2B5EF4-FFF2-40B4-BE49-F238E27FC236}">
                <a16:creationId xmlns:a16="http://schemas.microsoft.com/office/drawing/2014/main" id="{2FA9BA02-2FBE-5E45-A696-86F590943133}"/>
              </a:ext>
            </a:extLst>
          </p:cNvPr>
          <p:cNvSpPr>
            <a:spLocks noGrp="1"/>
          </p:cNvSpPr>
          <p:nvPr>
            <p:ph sz="quarter" idx="14" hasCustomPrompt="1"/>
          </p:nvPr>
        </p:nvSpPr>
        <p:spPr>
          <a:xfrm>
            <a:off x="357150" y="1371600"/>
            <a:ext cx="6475935" cy="426656"/>
          </a:xfrm>
        </p:spPr>
        <p:txBody>
          <a:bodyPr anchor="t">
            <a:normAutofit/>
          </a:bodyPr>
          <a:lstStyle>
            <a:lvl1pPr marL="12700" indent="0">
              <a:buNone/>
              <a:tabLst/>
              <a:defRPr sz="2400"/>
            </a:lvl1pPr>
          </a:lstStyle>
          <a:p>
            <a:pPr lvl="0"/>
            <a:r>
              <a:rPr lang="en-US" dirty="0"/>
              <a:t>Subtitle for table</a:t>
            </a:r>
          </a:p>
        </p:txBody>
      </p:sp>
      <p:sp>
        <p:nvSpPr>
          <p:cNvPr id="10" name="Content Placeholder 3">
            <a:extLst>
              <a:ext uri="{FF2B5EF4-FFF2-40B4-BE49-F238E27FC236}">
                <a16:creationId xmlns:a16="http://schemas.microsoft.com/office/drawing/2014/main" id="{42EBFA32-CF9F-B344-934E-D74CECE13EA0}"/>
              </a:ext>
            </a:extLst>
          </p:cNvPr>
          <p:cNvSpPr>
            <a:spLocks noGrp="1"/>
          </p:cNvSpPr>
          <p:nvPr>
            <p:ph sz="quarter" idx="15" hasCustomPrompt="1"/>
          </p:nvPr>
        </p:nvSpPr>
        <p:spPr>
          <a:xfrm>
            <a:off x="357742" y="2066925"/>
            <a:ext cx="6475413" cy="4246193"/>
          </a:xfrm>
        </p:spPr>
        <p:txBody>
          <a:bodyPr/>
          <a:lstStyle>
            <a:lvl1pPr marL="0" indent="0">
              <a:buNone/>
              <a:defRPr/>
            </a:lvl1pPr>
          </a:lstStyle>
          <a:p>
            <a:pPr lvl="0"/>
            <a:r>
              <a:rPr lang="en-US" dirty="0"/>
              <a:t>Insert text in paragraph format. This slide is good for client meetings, but not intended for conferences or events. You can also insert SmartArt here.</a:t>
            </a:r>
          </a:p>
        </p:txBody>
      </p:sp>
      <p:sp>
        <p:nvSpPr>
          <p:cNvPr id="3" name="Date Placeholder 2">
            <a:extLst>
              <a:ext uri="{FF2B5EF4-FFF2-40B4-BE49-F238E27FC236}">
                <a16:creationId xmlns:a16="http://schemas.microsoft.com/office/drawing/2014/main" id="{A99DC2A8-A5B6-EB4F-BCD2-FA063635B6EB}"/>
              </a:ext>
            </a:extLst>
          </p:cNvPr>
          <p:cNvSpPr>
            <a:spLocks noGrp="1"/>
          </p:cNvSpPr>
          <p:nvPr>
            <p:ph type="dt" sz="half" idx="16"/>
          </p:nvPr>
        </p:nvSpPr>
        <p:spPr>
          <a:xfrm>
            <a:off x="357150" y="6432166"/>
            <a:ext cx="1672066" cy="325626"/>
          </a:xfrm>
        </p:spPr>
        <p:txBody>
          <a:bodyPr/>
          <a:lstStyle>
            <a:lvl1pPr>
              <a:defRPr>
                <a:solidFill>
                  <a:schemeClr val="bg2">
                    <a:lumMod val="50000"/>
                  </a:schemeClr>
                </a:solidFill>
              </a:defRPr>
            </a:lvl1pPr>
          </a:lstStyle>
          <a:p>
            <a:endParaRPr lang="en-US" dirty="0"/>
          </a:p>
        </p:txBody>
      </p:sp>
      <p:sp>
        <p:nvSpPr>
          <p:cNvPr id="4" name="Footer Placeholder 3">
            <a:extLst>
              <a:ext uri="{FF2B5EF4-FFF2-40B4-BE49-F238E27FC236}">
                <a16:creationId xmlns:a16="http://schemas.microsoft.com/office/drawing/2014/main" id="{21C610DA-EF37-D04A-8CDA-08162E776C54}"/>
              </a:ext>
            </a:extLst>
          </p:cNvPr>
          <p:cNvSpPr>
            <a:spLocks noGrp="1"/>
          </p:cNvSpPr>
          <p:nvPr>
            <p:ph type="ftr" sz="quarter" idx="17"/>
          </p:nvPr>
        </p:nvSpPr>
        <p:spPr>
          <a:xfrm>
            <a:off x="2029216" y="6432166"/>
            <a:ext cx="4114800" cy="325626"/>
          </a:xfrm>
        </p:spPr>
        <p:txBody>
          <a:bodyPr/>
          <a:lstStyle>
            <a:lvl1pPr algn="l">
              <a:defRPr>
                <a:solidFill>
                  <a:schemeClr val="bg2">
                    <a:lumMod val="50000"/>
                  </a:schemeClr>
                </a:solidFill>
              </a:defRPr>
            </a:lvl1pPr>
          </a:lstStyle>
          <a:p>
            <a:endParaRPr lang="en-US" dirty="0"/>
          </a:p>
        </p:txBody>
      </p:sp>
      <p:sp>
        <p:nvSpPr>
          <p:cNvPr id="5" name="Slide Number Placeholder 4">
            <a:extLst>
              <a:ext uri="{FF2B5EF4-FFF2-40B4-BE49-F238E27FC236}">
                <a16:creationId xmlns:a16="http://schemas.microsoft.com/office/drawing/2014/main" id="{0FF76D81-7192-5846-9ECF-D77B423946AF}"/>
              </a:ext>
            </a:extLst>
          </p:cNvPr>
          <p:cNvSpPr>
            <a:spLocks noGrp="1"/>
          </p:cNvSpPr>
          <p:nvPr>
            <p:ph type="sldNum" sz="quarter" idx="18"/>
          </p:nvPr>
        </p:nvSpPr>
        <p:spPr/>
        <p:txBody>
          <a:bodyPr/>
          <a:lstStyle>
            <a:lvl1pPr algn="ctr">
              <a:defRPr/>
            </a:lvl1pPr>
          </a:lstStyle>
          <a:p>
            <a:fld id="{C339D293-55AA-F547-8AA2-B34354B07A59}" type="slidenum">
              <a:rPr lang="en-US" b="1" smtClean="0">
                <a:solidFill>
                  <a:schemeClr val="bg1"/>
                </a:solidFill>
              </a:rPr>
              <a:pPr/>
              <a:t>‹#›</a:t>
            </a:fld>
            <a:r>
              <a:rPr lang="en-US"/>
              <a:t> </a:t>
            </a:r>
            <a:endParaRPr lang="en-US" dirty="0"/>
          </a:p>
        </p:txBody>
      </p:sp>
    </p:spTree>
    <p:extLst>
      <p:ext uri="{BB962C8B-B14F-4D97-AF65-F5344CB8AC3E}">
        <p14:creationId xmlns:p14="http://schemas.microsoft.com/office/powerpoint/2010/main" val="1374523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633AE1-A518-0144-A327-82C49FA242B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15B0477-5E9A-2B47-8F16-105385668D8C}"/>
              </a:ext>
            </a:extLst>
          </p:cNvPr>
          <p:cNvSpPr>
            <a:spLocks noGrp="1"/>
          </p:cNvSpPr>
          <p:nvPr>
            <p:ph type="title" hasCustomPrompt="1"/>
          </p:nvPr>
        </p:nvSpPr>
        <p:spPr>
          <a:xfrm>
            <a:off x="357150" y="259366"/>
            <a:ext cx="10998200" cy="793956"/>
          </a:xfrm>
          <a:solidFill>
            <a:schemeClr val="bg1"/>
          </a:solidFill>
        </p:spPr>
        <p:txBody>
          <a:bodyPr anchor="b">
            <a:normAutofit/>
          </a:bodyPr>
          <a:lstStyle>
            <a:lvl1pPr algn="ctr">
              <a:defRPr sz="4800"/>
            </a:lvl1pPr>
          </a:lstStyle>
          <a:p>
            <a:r>
              <a:rPr lang="en-US" dirty="0"/>
              <a:t>Table</a:t>
            </a:r>
          </a:p>
        </p:txBody>
      </p:sp>
      <p:sp>
        <p:nvSpPr>
          <p:cNvPr id="11" name="Content Placeholder 12">
            <a:extLst>
              <a:ext uri="{FF2B5EF4-FFF2-40B4-BE49-F238E27FC236}">
                <a16:creationId xmlns:a16="http://schemas.microsoft.com/office/drawing/2014/main" id="{AAEA1450-B4A1-2B4D-A4A0-4A6BC98CB468}"/>
              </a:ext>
            </a:extLst>
          </p:cNvPr>
          <p:cNvSpPr>
            <a:spLocks noGrp="1"/>
          </p:cNvSpPr>
          <p:nvPr>
            <p:ph sz="quarter" idx="13" hasCustomPrompt="1"/>
          </p:nvPr>
        </p:nvSpPr>
        <p:spPr>
          <a:xfrm>
            <a:off x="357150" y="1300440"/>
            <a:ext cx="10998200" cy="496887"/>
          </a:xfrm>
        </p:spPr>
        <p:txBody>
          <a:bodyPr anchor="t">
            <a:normAutofit/>
          </a:bodyPr>
          <a:lstStyle>
            <a:lvl1pPr marL="12700" indent="0">
              <a:buNone/>
              <a:tabLst/>
              <a:defRPr sz="2400"/>
            </a:lvl1pPr>
          </a:lstStyle>
          <a:p>
            <a:pPr lvl="0"/>
            <a:r>
              <a:rPr lang="en-US" dirty="0"/>
              <a:t>Subtitle for table</a:t>
            </a:r>
          </a:p>
        </p:txBody>
      </p:sp>
      <p:sp>
        <p:nvSpPr>
          <p:cNvPr id="12" name="Table Placeholder 17">
            <a:extLst>
              <a:ext uri="{FF2B5EF4-FFF2-40B4-BE49-F238E27FC236}">
                <a16:creationId xmlns:a16="http://schemas.microsoft.com/office/drawing/2014/main" id="{C9E757E7-4904-9F4C-A30A-57A4459653FD}"/>
              </a:ext>
            </a:extLst>
          </p:cNvPr>
          <p:cNvSpPr>
            <a:spLocks noGrp="1"/>
          </p:cNvSpPr>
          <p:nvPr>
            <p:ph type="tbl" sz="quarter" idx="14"/>
          </p:nvPr>
        </p:nvSpPr>
        <p:spPr>
          <a:xfrm>
            <a:off x="585788" y="2106613"/>
            <a:ext cx="10983912" cy="4068900"/>
          </a:xfrm>
        </p:spPr>
        <p:txBody>
          <a:bodyPr/>
          <a:lstStyle>
            <a:lvl1pPr marL="0" indent="0">
              <a:buNone/>
              <a:defRPr/>
            </a:lvl1pPr>
          </a:lstStyle>
          <a:p>
            <a:r>
              <a:rPr lang="en-US"/>
              <a:t>Click icon to add table</a:t>
            </a:r>
            <a:endParaRPr lang="en-US" dirty="0"/>
          </a:p>
        </p:txBody>
      </p:sp>
      <p:sp>
        <p:nvSpPr>
          <p:cNvPr id="3" name="Date Placeholder 2">
            <a:extLst>
              <a:ext uri="{FF2B5EF4-FFF2-40B4-BE49-F238E27FC236}">
                <a16:creationId xmlns:a16="http://schemas.microsoft.com/office/drawing/2014/main" id="{F6F629F9-9808-F943-B1D1-F5789B1C5031}"/>
              </a:ext>
            </a:extLst>
          </p:cNvPr>
          <p:cNvSpPr>
            <a:spLocks noGrp="1"/>
          </p:cNvSpPr>
          <p:nvPr>
            <p:ph type="dt" sz="half" idx="15"/>
          </p:nvPr>
        </p:nvSpPr>
        <p:spPr>
          <a:xfrm>
            <a:off x="585788" y="6341222"/>
            <a:ext cx="1681423" cy="365125"/>
          </a:xfrm>
        </p:spPr>
        <p:txBody>
          <a:bodyPr/>
          <a:lstStyle>
            <a:lvl1pPr>
              <a:defRPr>
                <a:solidFill>
                  <a:schemeClr val="bg2">
                    <a:lumMod val="50000"/>
                  </a:schemeClr>
                </a:solidFill>
              </a:defRPr>
            </a:lvl1pPr>
          </a:lstStyle>
          <a:p>
            <a:endParaRPr lang="en-US" dirty="0"/>
          </a:p>
        </p:txBody>
      </p:sp>
      <p:sp>
        <p:nvSpPr>
          <p:cNvPr id="4" name="Footer Placeholder 3">
            <a:extLst>
              <a:ext uri="{FF2B5EF4-FFF2-40B4-BE49-F238E27FC236}">
                <a16:creationId xmlns:a16="http://schemas.microsoft.com/office/drawing/2014/main" id="{B4F7631B-33AD-304F-816E-EACAAF26958E}"/>
              </a:ext>
            </a:extLst>
          </p:cNvPr>
          <p:cNvSpPr>
            <a:spLocks noGrp="1"/>
          </p:cNvSpPr>
          <p:nvPr>
            <p:ph type="ftr" sz="quarter" idx="16"/>
          </p:nvPr>
        </p:nvSpPr>
        <p:spPr>
          <a:xfrm>
            <a:off x="2267211" y="6341222"/>
            <a:ext cx="4114800" cy="365125"/>
          </a:xfrm>
        </p:spPr>
        <p:txBody>
          <a:bodyPr/>
          <a:lstStyle>
            <a:lvl1pPr algn="l">
              <a:defRPr>
                <a:solidFill>
                  <a:schemeClr val="bg2">
                    <a:lumMod val="50000"/>
                  </a:schemeClr>
                </a:solidFill>
              </a:defRPr>
            </a:lvl1pPr>
          </a:lstStyle>
          <a:p>
            <a:endParaRPr lang="en-US" dirty="0"/>
          </a:p>
        </p:txBody>
      </p:sp>
      <p:sp>
        <p:nvSpPr>
          <p:cNvPr id="5" name="Slide Number Placeholder 4">
            <a:extLst>
              <a:ext uri="{FF2B5EF4-FFF2-40B4-BE49-F238E27FC236}">
                <a16:creationId xmlns:a16="http://schemas.microsoft.com/office/drawing/2014/main" id="{E10DF7FD-898E-A743-A173-A265EB6CD167}"/>
              </a:ext>
            </a:extLst>
          </p:cNvPr>
          <p:cNvSpPr>
            <a:spLocks noGrp="1"/>
          </p:cNvSpPr>
          <p:nvPr>
            <p:ph type="sldNum" sz="quarter" idx="17"/>
          </p:nvPr>
        </p:nvSpPr>
        <p:spPr/>
        <p:txBody>
          <a:bodyPr/>
          <a:lstStyle>
            <a:lvl1pPr algn="ctr">
              <a:defRPr/>
            </a:lvl1pPr>
          </a:lstStyle>
          <a:p>
            <a:fld id="{C339D293-55AA-F547-8AA2-B34354B07A59}" type="slidenum">
              <a:rPr lang="en-US" b="1" smtClean="0">
                <a:solidFill>
                  <a:schemeClr val="bg1"/>
                </a:solidFill>
              </a:rPr>
              <a:pPr/>
              <a:t>‹#›</a:t>
            </a:fld>
            <a:r>
              <a:rPr lang="en-US"/>
              <a:t> </a:t>
            </a:r>
            <a:endParaRPr lang="en-US" dirty="0"/>
          </a:p>
        </p:txBody>
      </p:sp>
    </p:spTree>
    <p:extLst>
      <p:ext uri="{BB962C8B-B14F-4D97-AF65-F5344CB8AC3E}">
        <p14:creationId xmlns:p14="http://schemas.microsoft.com/office/powerpoint/2010/main" val="38634653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fographic">
    <p:bg>
      <p:bgPr>
        <a:solidFill>
          <a:schemeClr val="bg1"/>
        </a:solidFill>
        <a:effectLst/>
      </p:bgPr>
    </p:bg>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163F8FCD-A032-FE4D-A691-6EE493C142F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15B0477-5E9A-2B47-8F16-105385668D8C}"/>
              </a:ext>
            </a:extLst>
          </p:cNvPr>
          <p:cNvSpPr>
            <a:spLocks noGrp="1"/>
          </p:cNvSpPr>
          <p:nvPr>
            <p:ph type="title" hasCustomPrompt="1"/>
          </p:nvPr>
        </p:nvSpPr>
        <p:spPr>
          <a:xfrm>
            <a:off x="357150" y="259366"/>
            <a:ext cx="11477662" cy="793956"/>
          </a:xfrm>
        </p:spPr>
        <p:txBody>
          <a:bodyPr anchor="b">
            <a:normAutofit/>
          </a:bodyPr>
          <a:lstStyle>
            <a:lvl1pPr>
              <a:defRPr sz="4400"/>
            </a:lvl1pPr>
          </a:lstStyle>
          <a:p>
            <a:r>
              <a:rPr lang="en-US" dirty="0"/>
              <a:t>Infographics</a:t>
            </a:r>
          </a:p>
        </p:txBody>
      </p:sp>
      <p:sp>
        <p:nvSpPr>
          <p:cNvPr id="11" name="Content Placeholder 12">
            <a:extLst>
              <a:ext uri="{FF2B5EF4-FFF2-40B4-BE49-F238E27FC236}">
                <a16:creationId xmlns:a16="http://schemas.microsoft.com/office/drawing/2014/main" id="{AAEA1450-B4A1-2B4D-A4A0-4A6BC98CB468}"/>
              </a:ext>
            </a:extLst>
          </p:cNvPr>
          <p:cNvSpPr>
            <a:spLocks noGrp="1"/>
          </p:cNvSpPr>
          <p:nvPr>
            <p:ph sz="quarter" idx="13" hasCustomPrompt="1"/>
          </p:nvPr>
        </p:nvSpPr>
        <p:spPr>
          <a:xfrm>
            <a:off x="357149" y="1300440"/>
            <a:ext cx="11477663" cy="496887"/>
          </a:xfrm>
        </p:spPr>
        <p:txBody>
          <a:bodyPr anchor="t">
            <a:normAutofit/>
          </a:bodyPr>
          <a:lstStyle>
            <a:lvl1pPr marL="12700" indent="0">
              <a:buNone/>
              <a:tabLst/>
              <a:defRPr sz="2400"/>
            </a:lvl1pPr>
          </a:lstStyle>
          <a:p>
            <a:pPr lvl="0"/>
            <a:r>
              <a:rPr lang="en-US" dirty="0"/>
              <a:t>Subtitle for table</a:t>
            </a:r>
          </a:p>
        </p:txBody>
      </p:sp>
      <p:sp>
        <p:nvSpPr>
          <p:cNvPr id="4" name="SmartArt Placeholder 3">
            <a:extLst>
              <a:ext uri="{FF2B5EF4-FFF2-40B4-BE49-F238E27FC236}">
                <a16:creationId xmlns:a16="http://schemas.microsoft.com/office/drawing/2014/main" id="{A93E3737-DA68-F644-90F1-829F5BBEE7FA}"/>
              </a:ext>
            </a:extLst>
          </p:cNvPr>
          <p:cNvSpPr>
            <a:spLocks noGrp="1"/>
          </p:cNvSpPr>
          <p:nvPr>
            <p:ph type="dgm" sz="quarter" idx="14" hasCustomPrompt="1"/>
          </p:nvPr>
        </p:nvSpPr>
        <p:spPr>
          <a:xfrm>
            <a:off x="357188" y="2001838"/>
            <a:ext cx="11477625" cy="4211072"/>
          </a:xfrm>
        </p:spPr>
        <p:txBody>
          <a:bodyPr/>
          <a:lstStyle/>
          <a:p>
            <a:r>
              <a:rPr lang="en-US" dirty="0"/>
              <a:t>Insert SmartArt or Graphics</a:t>
            </a:r>
          </a:p>
        </p:txBody>
      </p:sp>
      <p:sp>
        <p:nvSpPr>
          <p:cNvPr id="3" name="Date Placeholder 2">
            <a:extLst>
              <a:ext uri="{FF2B5EF4-FFF2-40B4-BE49-F238E27FC236}">
                <a16:creationId xmlns:a16="http://schemas.microsoft.com/office/drawing/2014/main" id="{7679AFFD-4D4D-6745-A620-A274B029231C}"/>
              </a:ext>
            </a:extLst>
          </p:cNvPr>
          <p:cNvSpPr>
            <a:spLocks noGrp="1"/>
          </p:cNvSpPr>
          <p:nvPr>
            <p:ph type="dt" sz="half" idx="15"/>
          </p:nvPr>
        </p:nvSpPr>
        <p:spPr>
          <a:xfrm>
            <a:off x="357149" y="6341222"/>
            <a:ext cx="1625130" cy="365125"/>
          </a:xfrm>
        </p:spPr>
        <p:txBody>
          <a:bodyPr/>
          <a:lstStyle>
            <a:lvl1pPr>
              <a:defRPr>
                <a:solidFill>
                  <a:schemeClr val="bg2">
                    <a:lumMod val="50000"/>
                  </a:schemeClr>
                </a:solidFill>
              </a:defRPr>
            </a:lvl1pPr>
          </a:lstStyle>
          <a:p>
            <a:endParaRPr lang="en-US" dirty="0"/>
          </a:p>
        </p:txBody>
      </p:sp>
      <p:sp>
        <p:nvSpPr>
          <p:cNvPr id="5" name="Footer Placeholder 4">
            <a:extLst>
              <a:ext uri="{FF2B5EF4-FFF2-40B4-BE49-F238E27FC236}">
                <a16:creationId xmlns:a16="http://schemas.microsoft.com/office/drawing/2014/main" id="{AC40A590-6807-684C-AFBA-16CDA29E8E72}"/>
              </a:ext>
            </a:extLst>
          </p:cNvPr>
          <p:cNvSpPr>
            <a:spLocks noGrp="1"/>
          </p:cNvSpPr>
          <p:nvPr>
            <p:ph type="ftr" sz="quarter" idx="16"/>
          </p:nvPr>
        </p:nvSpPr>
        <p:spPr>
          <a:xfrm>
            <a:off x="1982279" y="6341222"/>
            <a:ext cx="4114800" cy="365125"/>
          </a:xfrm>
        </p:spPr>
        <p:txBody>
          <a:bodyPr/>
          <a:lstStyle>
            <a:lvl1pPr algn="l">
              <a:defRPr>
                <a:solidFill>
                  <a:schemeClr val="bg2">
                    <a:lumMod val="50000"/>
                  </a:schemeClr>
                </a:solidFill>
              </a:defRPr>
            </a:lvl1pPr>
          </a:lstStyle>
          <a:p>
            <a:endParaRPr lang="en-US" dirty="0"/>
          </a:p>
        </p:txBody>
      </p:sp>
      <p:sp>
        <p:nvSpPr>
          <p:cNvPr id="6" name="Slide Number Placeholder 5">
            <a:extLst>
              <a:ext uri="{FF2B5EF4-FFF2-40B4-BE49-F238E27FC236}">
                <a16:creationId xmlns:a16="http://schemas.microsoft.com/office/drawing/2014/main" id="{07B03747-17A8-D048-B27A-F9E07B78E1F0}"/>
              </a:ext>
            </a:extLst>
          </p:cNvPr>
          <p:cNvSpPr>
            <a:spLocks noGrp="1"/>
          </p:cNvSpPr>
          <p:nvPr>
            <p:ph type="sldNum" sz="quarter" idx="17"/>
          </p:nvPr>
        </p:nvSpPr>
        <p:spPr/>
        <p:txBody>
          <a:bodyPr/>
          <a:lstStyle>
            <a:lvl1pPr algn="ctr">
              <a:defRPr/>
            </a:lvl1pPr>
          </a:lstStyle>
          <a:p>
            <a:fld id="{C339D293-55AA-F547-8AA2-B34354B07A59}" type="slidenum">
              <a:rPr lang="en-US" b="1" smtClean="0">
                <a:solidFill>
                  <a:schemeClr val="bg1"/>
                </a:solidFill>
              </a:rPr>
              <a:pPr/>
              <a:t>‹#›</a:t>
            </a:fld>
            <a:r>
              <a:rPr lang="en-US"/>
              <a:t> </a:t>
            </a:r>
            <a:endParaRPr lang="en-US" dirty="0"/>
          </a:p>
        </p:txBody>
      </p:sp>
    </p:spTree>
    <p:extLst>
      <p:ext uri="{BB962C8B-B14F-4D97-AF65-F5344CB8AC3E}">
        <p14:creationId xmlns:p14="http://schemas.microsoft.com/office/powerpoint/2010/main" val="2305243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ttom 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B0477-5E9A-2B47-8F16-105385668D8C}"/>
              </a:ext>
            </a:extLst>
          </p:cNvPr>
          <p:cNvSpPr>
            <a:spLocks noGrp="1"/>
          </p:cNvSpPr>
          <p:nvPr>
            <p:ph type="title" hasCustomPrompt="1"/>
          </p:nvPr>
        </p:nvSpPr>
        <p:spPr>
          <a:xfrm>
            <a:off x="357150" y="259366"/>
            <a:ext cx="11358600" cy="793956"/>
          </a:xfrm>
        </p:spPr>
        <p:txBody>
          <a:bodyPr anchor="b">
            <a:normAutofit/>
          </a:bodyPr>
          <a:lstStyle>
            <a:lvl1pPr>
              <a:defRPr sz="4400"/>
            </a:lvl1pPr>
          </a:lstStyle>
          <a:p>
            <a:r>
              <a:rPr lang="en-US" dirty="0"/>
              <a:t>Bottom Teal</a:t>
            </a:r>
          </a:p>
        </p:txBody>
      </p:sp>
      <p:sp>
        <p:nvSpPr>
          <p:cNvPr id="11" name="Content Placeholder 12">
            <a:extLst>
              <a:ext uri="{FF2B5EF4-FFF2-40B4-BE49-F238E27FC236}">
                <a16:creationId xmlns:a16="http://schemas.microsoft.com/office/drawing/2014/main" id="{AAEA1450-B4A1-2B4D-A4A0-4A6BC98CB468}"/>
              </a:ext>
            </a:extLst>
          </p:cNvPr>
          <p:cNvSpPr>
            <a:spLocks noGrp="1"/>
          </p:cNvSpPr>
          <p:nvPr>
            <p:ph sz="quarter" idx="13" hasCustomPrompt="1"/>
          </p:nvPr>
        </p:nvSpPr>
        <p:spPr>
          <a:xfrm>
            <a:off x="357150" y="1308775"/>
            <a:ext cx="11358600" cy="496887"/>
          </a:xfrm>
        </p:spPr>
        <p:txBody>
          <a:bodyPr anchor="t">
            <a:normAutofit/>
          </a:bodyPr>
          <a:lstStyle>
            <a:lvl1pPr marL="68263" indent="0">
              <a:buNone/>
              <a:tabLst/>
              <a:defRPr sz="2400"/>
            </a:lvl1pPr>
          </a:lstStyle>
          <a:p>
            <a:pPr lvl="0"/>
            <a:r>
              <a:rPr lang="en-US" dirty="0"/>
              <a:t>Subtitle to introduce items in boxes.</a:t>
            </a:r>
          </a:p>
        </p:txBody>
      </p:sp>
      <p:sp>
        <p:nvSpPr>
          <p:cNvPr id="10" name="Rectangle 9">
            <a:extLst>
              <a:ext uri="{FF2B5EF4-FFF2-40B4-BE49-F238E27FC236}">
                <a16:creationId xmlns:a16="http://schemas.microsoft.com/office/drawing/2014/main" id="{897B433E-D814-AC40-B7FA-58C9A792C353}"/>
              </a:ext>
            </a:extLst>
          </p:cNvPr>
          <p:cNvSpPr/>
          <p:nvPr userDrawn="1"/>
        </p:nvSpPr>
        <p:spPr>
          <a:xfrm>
            <a:off x="0" y="4157932"/>
            <a:ext cx="12192000" cy="270006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Date Placeholder 5">
            <a:extLst>
              <a:ext uri="{FF2B5EF4-FFF2-40B4-BE49-F238E27FC236}">
                <a16:creationId xmlns:a16="http://schemas.microsoft.com/office/drawing/2014/main" id="{CB4F5D9A-B14A-4B56-979D-2D2C168700A7}"/>
              </a:ext>
            </a:extLst>
          </p:cNvPr>
          <p:cNvSpPr>
            <a:spLocks noGrp="1"/>
          </p:cNvSpPr>
          <p:nvPr>
            <p:ph type="dt" sz="half" idx="14"/>
          </p:nvPr>
        </p:nvSpPr>
        <p:spPr/>
        <p:txBody>
          <a:bodyPr/>
          <a:lstStyle/>
          <a:p>
            <a:endParaRPr lang="en-US" dirty="0"/>
          </a:p>
        </p:txBody>
      </p:sp>
      <p:sp>
        <p:nvSpPr>
          <p:cNvPr id="7" name="Footer Placeholder 6">
            <a:extLst>
              <a:ext uri="{FF2B5EF4-FFF2-40B4-BE49-F238E27FC236}">
                <a16:creationId xmlns:a16="http://schemas.microsoft.com/office/drawing/2014/main" id="{F643CE04-DCDD-4130-8A6C-228D7460CE7A}"/>
              </a:ext>
            </a:extLst>
          </p:cNvPr>
          <p:cNvSpPr>
            <a:spLocks noGrp="1"/>
          </p:cNvSpPr>
          <p:nvPr>
            <p:ph type="ftr" sz="quarter" idx="15"/>
          </p:nvPr>
        </p:nvSpPr>
        <p:spPr/>
        <p:txBody>
          <a:bodyPr/>
          <a:lstStyle/>
          <a:p>
            <a:endParaRPr lang="en-US" dirty="0"/>
          </a:p>
        </p:txBody>
      </p:sp>
      <p:sp>
        <p:nvSpPr>
          <p:cNvPr id="8" name="Slide Number Placeholder 7">
            <a:extLst>
              <a:ext uri="{FF2B5EF4-FFF2-40B4-BE49-F238E27FC236}">
                <a16:creationId xmlns:a16="http://schemas.microsoft.com/office/drawing/2014/main" id="{5C6B2528-4234-4B18-A45D-CF9FFC8445C0}"/>
              </a:ext>
            </a:extLst>
          </p:cNvPr>
          <p:cNvSpPr>
            <a:spLocks noGrp="1"/>
          </p:cNvSpPr>
          <p:nvPr>
            <p:ph type="sldNum" sz="quarter" idx="16"/>
          </p:nvPr>
        </p:nvSpPr>
        <p:spPr/>
        <p:txBody>
          <a:bodyPr/>
          <a:lstStyle/>
          <a:p>
            <a:fld id="{C339D293-55AA-F547-8AA2-B34354B07A59}" type="slidenum">
              <a:rPr lang="en-US" b="1" smtClean="0">
                <a:solidFill>
                  <a:schemeClr val="bg1"/>
                </a:solidFill>
              </a:rPr>
              <a:pPr/>
              <a:t>‹#›</a:t>
            </a:fld>
            <a:r>
              <a:rPr lang="en-US"/>
              <a:t> </a:t>
            </a:r>
            <a:endParaRPr lang="en-US" dirty="0"/>
          </a:p>
        </p:txBody>
      </p:sp>
    </p:spTree>
    <p:extLst>
      <p:ext uri="{BB962C8B-B14F-4D97-AF65-F5344CB8AC3E}">
        <p14:creationId xmlns:p14="http://schemas.microsoft.com/office/powerpoint/2010/main" val="2352461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C588CDD-86F9-DD47-8042-D06FFA9B8B64}"/>
              </a:ext>
            </a:extLst>
          </p:cNvPr>
          <p:cNvSpPr>
            <a:spLocks noGrp="1"/>
          </p:cNvSpPr>
          <p:nvPr>
            <p:ph type="title"/>
          </p:nvPr>
        </p:nvSpPr>
        <p:spPr>
          <a:xfrm>
            <a:off x="363107" y="485896"/>
            <a:ext cx="11448794" cy="929545"/>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a:extLst>
              <a:ext uri="{FF2B5EF4-FFF2-40B4-BE49-F238E27FC236}">
                <a16:creationId xmlns:a16="http://schemas.microsoft.com/office/drawing/2014/main" id="{E719FB38-3410-6D42-9204-60A86248BD2F}"/>
              </a:ext>
            </a:extLst>
          </p:cNvPr>
          <p:cNvSpPr>
            <a:spLocks noGrp="1"/>
          </p:cNvSpPr>
          <p:nvPr>
            <p:ph type="body" idx="1"/>
          </p:nvPr>
        </p:nvSpPr>
        <p:spPr>
          <a:xfrm>
            <a:off x="363106" y="1540701"/>
            <a:ext cx="11448795" cy="462156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FEEF209-1741-744E-9200-48D105525E16}"/>
              </a:ext>
            </a:extLst>
          </p:cNvPr>
          <p:cNvSpPr>
            <a:spLocks noGrp="1"/>
          </p:cNvSpPr>
          <p:nvPr>
            <p:ph type="dt" sz="half" idx="2"/>
          </p:nvPr>
        </p:nvSpPr>
        <p:spPr>
          <a:xfrm>
            <a:off x="363106" y="6293754"/>
            <a:ext cx="1618094"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endParaRPr lang="en-US" dirty="0"/>
          </a:p>
        </p:txBody>
      </p:sp>
      <p:sp>
        <p:nvSpPr>
          <p:cNvPr id="5" name="Footer Placeholder 4">
            <a:extLst>
              <a:ext uri="{FF2B5EF4-FFF2-40B4-BE49-F238E27FC236}">
                <a16:creationId xmlns:a16="http://schemas.microsoft.com/office/drawing/2014/main" id="{82CC9E6B-A538-2C4B-BE9E-CD90E159A4BA}"/>
              </a:ext>
            </a:extLst>
          </p:cNvPr>
          <p:cNvSpPr>
            <a:spLocks noGrp="1"/>
          </p:cNvSpPr>
          <p:nvPr>
            <p:ph type="ftr" sz="quarter" idx="3"/>
          </p:nvPr>
        </p:nvSpPr>
        <p:spPr>
          <a:xfrm>
            <a:off x="1981200" y="6289749"/>
            <a:ext cx="4114800" cy="365125"/>
          </a:xfrm>
          <a:prstGeom prst="rect">
            <a:avLst/>
          </a:prstGeom>
        </p:spPr>
        <p:txBody>
          <a:bodyPr vert="horz" lIns="91440" tIns="45720" rIns="91440" bIns="45720" rtlCol="0" anchor="ctr"/>
          <a:lstStyle>
            <a:lvl1pPr algn="l">
              <a:defRPr sz="1200">
                <a:solidFill>
                  <a:schemeClr val="bg2">
                    <a:lumMod val="50000"/>
                  </a:schemeClr>
                </a:solidFill>
              </a:defRPr>
            </a:lvl1pPr>
          </a:lstStyle>
          <a:p>
            <a:endParaRPr lang="en-US" dirty="0"/>
          </a:p>
        </p:txBody>
      </p:sp>
      <p:sp>
        <p:nvSpPr>
          <p:cNvPr id="6" name="Slide Number Placeholder 5">
            <a:extLst>
              <a:ext uri="{FF2B5EF4-FFF2-40B4-BE49-F238E27FC236}">
                <a16:creationId xmlns:a16="http://schemas.microsoft.com/office/drawing/2014/main" id="{3262DB50-4AED-2448-A2C5-704A7762C06C}"/>
              </a:ext>
            </a:extLst>
          </p:cNvPr>
          <p:cNvSpPr>
            <a:spLocks noGrp="1"/>
          </p:cNvSpPr>
          <p:nvPr>
            <p:ph type="sldNum" sz="quarter" idx="4"/>
          </p:nvPr>
        </p:nvSpPr>
        <p:spPr>
          <a:xfrm>
            <a:off x="363107" y="5879458"/>
            <a:ext cx="422031" cy="592853"/>
          </a:xfrm>
          <a:prstGeom prst="rect">
            <a:avLst/>
          </a:prstGeom>
          <a:solidFill>
            <a:schemeClr val="accent1"/>
          </a:solidFill>
          <a:effectLst>
            <a:outerShdw blurRad="50800" dist="38100" dir="5400000" algn="t" rotWithShape="0">
              <a:prstClr val="black">
                <a:alpha val="40000"/>
              </a:prstClr>
            </a:outerShdw>
          </a:effectLst>
        </p:spPr>
        <p:txBody>
          <a:bodyPr vert="horz" lIns="91440" tIns="45720" rIns="91440" bIns="45720" rtlCol="0" anchor="ctr"/>
          <a:lstStyle>
            <a:lvl1pPr algn="ctr">
              <a:defRPr sz="1200">
                <a:solidFill>
                  <a:schemeClr val="tx1">
                    <a:tint val="75000"/>
                  </a:schemeClr>
                </a:solidFill>
              </a:defRPr>
            </a:lvl1pPr>
          </a:lstStyle>
          <a:p>
            <a:fld id="{C339D293-55AA-F547-8AA2-B34354B07A59}" type="slidenum">
              <a:rPr lang="en-US" b="1" smtClean="0">
                <a:solidFill>
                  <a:schemeClr val="bg1"/>
                </a:solidFill>
              </a:rPr>
              <a:pPr/>
              <a:t>‹#›</a:t>
            </a:fld>
            <a:r>
              <a:rPr lang="en-US" dirty="0"/>
              <a:t> </a:t>
            </a:r>
          </a:p>
        </p:txBody>
      </p:sp>
    </p:spTree>
    <p:extLst>
      <p:ext uri="{BB962C8B-B14F-4D97-AF65-F5344CB8AC3E}">
        <p14:creationId xmlns:p14="http://schemas.microsoft.com/office/powerpoint/2010/main" val="206121583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2" r:id="rId3"/>
    <p:sldLayoutId id="2147483664" r:id="rId4"/>
    <p:sldLayoutId id="2147483665" r:id="rId5"/>
    <p:sldLayoutId id="2147483663" r:id="rId6"/>
    <p:sldLayoutId id="2147483666" r:id="rId7"/>
    <p:sldLayoutId id="2147483669" r:id="rId8"/>
    <p:sldLayoutId id="2147483667" r:id="rId9"/>
    <p:sldLayoutId id="2147483650" r:id="rId10"/>
    <p:sldLayoutId id="2147483651" r:id="rId11"/>
    <p:sldLayoutId id="2147483654" r:id="rId12"/>
    <p:sldLayoutId id="2147483670" r:id="rId13"/>
    <p:sldLayoutId id="2147483668" r:id="rId14"/>
    <p:sldLayoutId id="2147483655" r:id="rId15"/>
    <p:sldLayoutId id="2147483657" r:id="rId16"/>
    <p:sldLayoutId id="2147483656" r:id="rId17"/>
    <p:sldLayoutId id="2147483658" r:id="rId18"/>
    <p:sldLayoutId id="2147483653" r:id="rId19"/>
    <p:sldLayoutId id="2147483652" r:id="rId20"/>
    <p:sldLayoutId id="2147483659" r:id="rId21"/>
  </p:sldLayoutIdLst>
  <p:hf hdr="0" ftr="0" dt="0"/>
  <p:txStyles>
    <p:titleStyle>
      <a:lvl1pPr algn="ctr" defTabSz="914400" rtl="0" eaLnBrk="1" latinLnBrk="0" hangingPunct="1">
        <a:lnSpc>
          <a:spcPct val="90000"/>
        </a:lnSpc>
        <a:spcBef>
          <a:spcPct val="0"/>
        </a:spcBef>
        <a:buNone/>
        <a:defRPr sz="4400" kern="1200" cap="sm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Wingdings" pitchFamily="2" charset="2"/>
        <a:buChar char="§"/>
        <a:defRPr sz="2400" kern="1200">
          <a:solidFill>
            <a:schemeClr val="tx1"/>
          </a:solidFill>
          <a:latin typeface="+mn-lt"/>
          <a:ea typeface="+mn-ea"/>
          <a:cs typeface="+mn-cs"/>
        </a:defRPr>
      </a:lvl1pPr>
      <a:lvl2pPr marL="635000" indent="-238125" algn="l" defTabSz="914400" rtl="0" eaLnBrk="1" latinLnBrk="0" hangingPunct="1">
        <a:lnSpc>
          <a:spcPct val="90000"/>
        </a:lnSpc>
        <a:spcBef>
          <a:spcPts val="500"/>
        </a:spcBef>
        <a:buClr>
          <a:schemeClr val="accent1"/>
        </a:buClr>
        <a:buFont typeface="Wingdings" pitchFamily="2" charset="2"/>
        <a:buChar char="§"/>
        <a:tabLst/>
        <a:defRPr sz="2000" kern="1200">
          <a:solidFill>
            <a:schemeClr val="tx1"/>
          </a:solidFill>
          <a:latin typeface="+mn-lt"/>
          <a:ea typeface="+mn-ea"/>
          <a:cs typeface="+mn-cs"/>
        </a:defRPr>
      </a:lvl2pPr>
      <a:lvl3pPr marL="1031875" indent="-238125" algn="l" defTabSz="914400" rtl="0" eaLnBrk="1" latinLnBrk="0" hangingPunct="1">
        <a:lnSpc>
          <a:spcPct val="90000"/>
        </a:lnSpc>
        <a:spcBef>
          <a:spcPts val="500"/>
        </a:spcBef>
        <a:buClr>
          <a:schemeClr val="accent1"/>
        </a:buClr>
        <a:buFont typeface="Wingdings" pitchFamily="2" charset="2"/>
        <a:buChar char="§"/>
        <a:tabLst/>
        <a:defRPr sz="1800" kern="1200">
          <a:solidFill>
            <a:schemeClr val="tx1"/>
          </a:solidFill>
          <a:latin typeface="+mn-lt"/>
          <a:ea typeface="+mn-ea"/>
          <a:cs typeface="+mn-cs"/>
        </a:defRPr>
      </a:lvl3pPr>
      <a:lvl4pPr marL="1374775" indent="-238125" algn="l" defTabSz="914400" rtl="0" eaLnBrk="1" latinLnBrk="0" hangingPunct="1">
        <a:lnSpc>
          <a:spcPct val="90000"/>
        </a:lnSpc>
        <a:spcBef>
          <a:spcPts val="500"/>
        </a:spcBef>
        <a:buClr>
          <a:schemeClr val="accent1"/>
        </a:buClr>
        <a:buFont typeface="Wingdings" pitchFamily="2" charset="2"/>
        <a:buChar char="§"/>
        <a:tabLst/>
        <a:defRPr sz="1600" kern="1200">
          <a:solidFill>
            <a:schemeClr val="tx1"/>
          </a:solidFill>
          <a:latin typeface="+mn-lt"/>
          <a:ea typeface="+mn-ea"/>
          <a:cs typeface="+mn-cs"/>
        </a:defRPr>
      </a:lvl4pPr>
      <a:lvl5pPr marL="1666875" indent="-238125" algn="l" defTabSz="914400" rtl="0" eaLnBrk="1" latinLnBrk="0" hangingPunct="1">
        <a:lnSpc>
          <a:spcPct val="90000"/>
        </a:lnSpc>
        <a:spcBef>
          <a:spcPts val="500"/>
        </a:spcBef>
        <a:buClr>
          <a:schemeClr val="accent1"/>
        </a:buClr>
        <a:buFont typeface="Wingdings" pitchFamily="2" charset="2"/>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jpg"/><Relationship Id="rId4" Type="http://schemas.openxmlformats.org/officeDocument/2006/relationships/image" Target="../media/image16.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3F4D197-6ADB-4796-9896-7F429142BA6A}"/>
              </a:ext>
            </a:extLst>
          </p:cNvPr>
          <p:cNvSpPr/>
          <p:nvPr/>
        </p:nvSpPr>
        <p:spPr>
          <a:xfrm>
            <a:off x="1037007" y="2062480"/>
            <a:ext cx="10117986" cy="3268056"/>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DE0D8C9-5C63-874F-9608-33CDEBA1959D}"/>
              </a:ext>
            </a:extLst>
          </p:cNvPr>
          <p:cNvSpPr>
            <a:spLocks noGrp="1"/>
          </p:cNvSpPr>
          <p:nvPr>
            <p:ph type="ctrTitle"/>
          </p:nvPr>
        </p:nvSpPr>
        <p:spPr>
          <a:xfrm>
            <a:off x="1219200" y="2327562"/>
            <a:ext cx="9753600" cy="3002974"/>
          </a:xfrm>
        </p:spPr>
        <p:txBody>
          <a:bodyPr>
            <a:normAutofit fontScale="90000"/>
          </a:bodyPr>
          <a:lstStyle/>
          <a:p>
            <a:pPr>
              <a:spcBef>
                <a:spcPts val="600"/>
              </a:spcBef>
            </a:pPr>
            <a:r>
              <a:rPr lang="en-US" sz="3400" dirty="0">
                <a:solidFill>
                  <a:schemeClr val="tx1"/>
                </a:solidFill>
              </a:rPr>
              <a:t>CT EEB X1931-5</a:t>
            </a:r>
            <a:br>
              <a:rPr lang="en-US" sz="3400" dirty="0">
                <a:solidFill>
                  <a:schemeClr val="tx1"/>
                </a:solidFill>
              </a:rPr>
            </a:br>
            <a:br>
              <a:rPr lang="en-US" sz="3400" dirty="0">
                <a:solidFill>
                  <a:schemeClr val="tx1"/>
                </a:solidFill>
              </a:rPr>
            </a:br>
            <a:r>
              <a:rPr lang="en-US" sz="3100" dirty="0">
                <a:solidFill>
                  <a:schemeClr val="tx1"/>
                </a:solidFill>
              </a:rPr>
              <a:t>Commercial Refrigeration Efficiency Update Study</a:t>
            </a:r>
            <a:br>
              <a:rPr lang="en-US" sz="3400" dirty="0">
                <a:solidFill>
                  <a:schemeClr val="tx1"/>
                </a:solidFill>
              </a:rPr>
            </a:br>
            <a:br>
              <a:rPr lang="en-US" sz="3400" dirty="0">
                <a:solidFill>
                  <a:schemeClr val="tx1"/>
                </a:solidFill>
              </a:rPr>
            </a:br>
            <a:r>
              <a:rPr lang="en-US" sz="3400" dirty="0">
                <a:solidFill>
                  <a:schemeClr val="tx1"/>
                </a:solidFill>
              </a:rPr>
              <a:t>Max Ma, ERS</a:t>
            </a:r>
            <a:br>
              <a:rPr lang="en-US" sz="3400" dirty="0">
                <a:solidFill>
                  <a:schemeClr val="tx1"/>
                </a:solidFill>
              </a:rPr>
            </a:br>
            <a:r>
              <a:rPr lang="en-US" sz="3400" dirty="0">
                <a:solidFill>
                  <a:schemeClr val="tx1"/>
                </a:solidFill>
              </a:rPr>
              <a:t>December 16</a:t>
            </a:r>
            <a:r>
              <a:rPr lang="en-US" sz="3400" baseline="30000" dirty="0">
                <a:solidFill>
                  <a:schemeClr val="tx1"/>
                </a:solidFill>
              </a:rPr>
              <a:t>th</a:t>
            </a:r>
            <a:r>
              <a:rPr lang="en-US" sz="3400" dirty="0">
                <a:solidFill>
                  <a:schemeClr val="tx1"/>
                </a:solidFill>
              </a:rPr>
              <a:t>, 2020</a:t>
            </a:r>
            <a:br>
              <a:rPr lang="en-US" sz="3400" dirty="0">
                <a:solidFill>
                  <a:schemeClr val="tx1"/>
                </a:solidFill>
              </a:rPr>
            </a:br>
            <a:br>
              <a:rPr lang="en-US" sz="3400" dirty="0">
                <a:solidFill>
                  <a:schemeClr val="tx1"/>
                </a:solidFill>
              </a:rPr>
            </a:br>
            <a:br>
              <a:rPr lang="en-US" sz="3400" dirty="0">
                <a:solidFill>
                  <a:schemeClr val="tx1"/>
                </a:solidFill>
              </a:rPr>
            </a:br>
            <a:br>
              <a:rPr lang="en-US" sz="3400" dirty="0">
                <a:solidFill>
                  <a:schemeClr val="tx1"/>
                </a:solidFill>
              </a:rPr>
            </a:br>
            <a:br>
              <a:rPr lang="en-US" sz="3400" dirty="0">
                <a:solidFill>
                  <a:schemeClr val="tx1"/>
                </a:solidFill>
              </a:rPr>
            </a:br>
            <a:br>
              <a:rPr lang="en-US" sz="3200" dirty="0">
                <a:solidFill>
                  <a:schemeClr val="tx1"/>
                </a:solidFill>
              </a:rPr>
            </a:br>
            <a:endParaRPr lang="en-US" sz="2800" b="1" dirty="0">
              <a:solidFill>
                <a:schemeClr val="tx1"/>
              </a:solidFill>
              <a:latin typeface="+mn-lt"/>
            </a:endParaRPr>
          </a:p>
        </p:txBody>
      </p:sp>
    </p:spTree>
    <p:extLst>
      <p:ext uri="{BB962C8B-B14F-4D97-AF65-F5344CB8AC3E}">
        <p14:creationId xmlns:p14="http://schemas.microsoft.com/office/powerpoint/2010/main" val="1236395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506023-52F8-4551-B9D1-CE0308DDF3ED}"/>
              </a:ext>
            </a:extLst>
          </p:cNvPr>
          <p:cNvSpPr>
            <a:spLocks noGrp="1"/>
          </p:cNvSpPr>
          <p:nvPr>
            <p:ph type="ctrTitle"/>
          </p:nvPr>
        </p:nvSpPr>
        <p:spPr/>
        <p:txBody>
          <a:bodyPr/>
          <a:lstStyle/>
          <a:p>
            <a:r>
              <a:rPr lang="en-US" dirty="0"/>
              <a:t>Thank You</a:t>
            </a:r>
          </a:p>
        </p:txBody>
      </p:sp>
      <p:sp>
        <p:nvSpPr>
          <p:cNvPr id="6" name="Slide Number Placeholder 3">
            <a:extLst>
              <a:ext uri="{FF2B5EF4-FFF2-40B4-BE49-F238E27FC236}">
                <a16:creationId xmlns:a16="http://schemas.microsoft.com/office/drawing/2014/main" id="{83679255-6308-4EF7-AF7D-AAF741B38F5B}"/>
              </a:ext>
            </a:extLst>
          </p:cNvPr>
          <p:cNvSpPr txBox="1">
            <a:spLocks/>
          </p:cNvSpPr>
          <p:nvPr/>
        </p:nvSpPr>
        <p:spPr>
          <a:xfrm>
            <a:off x="11294343" y="0"/>
            <a:ext cx="422031" cy="592853"/>
          </a:xfrm>
          <a:prstGeom prst="rect">
            <a:avLst/>
          </a:prstGeom>
          <a:solidFill>
            <a:schemeClr val="accent1"/>
          </a:solidFill>
          <a:effectLst>
            <a:outerShdw blurRad="50800" dist="38100" dir="5400000" algn="t" rotWithShape="0">
              <a:prstClr val="black">
                <a:alpha val="40000"/>
              </a:prstClr>
            </a:outerShdw>
          </a:effectLst>
        </p:spPr>
        <p:txBody>
          <a:bodyPr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fld id="{C339D293-55AA-F547-8AA2-B34354B07A59}" type="slidenum">
              <a:rPr lang="en-US" sz="1200" b="1" smtClean="0">
                <a:solidFill>
                  <a:schemeClr val="bg1"/>
                </a:solidFill>
              </a:rPr>
              <a:pPr algn="ctr">
                <a:spcAft>
                  <a:spcPts val="600"/>
                </a:spcAft>
              </a:pPr>
              <a:t>10</a:t>
            </a:fld>
            <a:r>
              <a:rPr lang="en-US" sz="1200" dirty="0"/>
              <a:t> </a:t>
            </a:r>
          </a:p>
        </p:txBody>
      </p:sp>
    </p:spTree>
    <p:extLst>
      <p:ext uri="{BB962C8B-B14F-4D97-AF65-F5344CB8AC3E}">
        <p14:creationId xmlns:p14="http://schemas.microsoft.com/office/powerpoint/2010/main" val="1361827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B13E207-2186-6648-A058-3158380A2C0E}"/>
              </a:ext>
            </a:extLst>
          </p:cNvPr>
          <p:cNvSpPr>
            <a:spLocks noGrp="1"/>
          </p:cNvSpPr>
          <p:nvPr>
            <p:ph sz="quarter" idx="14"/>
          </p:nvPr>
        </p:nvSpPr>
        <p:spPr/>
        <p:txBody>
          <a:bodyPr/>
          <a:lstStyle/>
          <a:p>
            <a:r>
              <a:rPr lang="en-US" dirty="0"/>
              <a:t>Max Ma, Senior Engineer</a:t>
            </a:r>
          </a:p>
        </p:txBody>
      </p:sp>
      <p:sp>
        <p:nvSpPr>
          <p:cNvPr id="3" name="Content Placeholder 2">
            <a:extLst>
              <a:ext uri="{FF2B5EF4-FFF2-40B4-BE49-F238E27FC236}">
                <a16:creationId xmlns:a16="http://schemas.microsoft.com/office/drawing/2014/main" id="{8CDD3B86-BBF1-FE4B-99B3-D20D7E8AE246}"/>
              </a:ext>
            </a:extLst>
          </p:cNvPr>
          <p:cNvSpPr>
            <a:spLocks noGrp="1"/>
          </p:cNvSpPr>
          <p:nvPr>
            <p:ph sz="quarter" idx="15"/>
          </p:nvPr>
        </p:nvSpPr>
        <p:spPr/>
        <p:txBody>
          <a:bodyPr/>
          <a:lstStyle/>
          <a:p>
            <a:r>
              <a:rPr lang="en-US" dirty="0"/>
              <a:t>mma@ers-inc.com</a:t>
            </a:r>
          </a:p>
        </p:txBody>
      </p:sp>
      <p:sp>
        <p:nvSpPr>
          <p:cNvPr id="4" name="Content Placeholder 3">
            <a:extLst>
              <a:ext uri="{FF2B5EF4-FFF2-40B4-BE49-F238E27FC236}">
                <a16:creationId xmlns:a16="http://schemas.microsoft.com/office/drawing/2014/main" id="{3534A7DA-38E8-F843-B29B-7DC2EFE10AD7}"/>
              </a:ext>
            </a:extLst>
          </p:cNvPr>
          <p:cNvSpPr>
            <a:spLocks noGrp="1"/>
          </p:cNvSpPr>
          <p:nvPr>
            <p:ph sz="quarter" idx="16"/>
          </p:nvPr>
        </p:nvSpPr>
        <p:spPr/>
        <p:txBody>
          <a:bodyPr/>
          <a:lstStyle/>
          <a:p>
            <a:r>
              <a:rPr lang="en-US" dirty="0"/>
              <a:t>978-332-5832</a:t>
            </a:r>
          </a:p>
        </p:txBody>
      </p:sp>
      <p:pic>
        <p:nvPicPr>
          <p:cNvPr id="8" name="Picture Placeholder 7" descr="A picture containing grass, sky, mountain, outdoor&#10;&#10;Description automatically generated">
            <a:extLst>
              <a:ext uri="{FF2B5EF4-FFF2-40B4-BE49-F238E27FC236}">
                <a16:creationId xmlns:a16="http://schemas.microsoft.com/office/drawing/2014/main" id="{F0384FB4-C449-403E-BB64-D3CF7FC8EA88}"/>
              </a:ext>
            </a:extLst>
          </p:cNvPr>
          <p:cNvPicPr>
            <a:picLocks noGrp="1" noChangeAspect="1"/>
          </p:cNvPicPr>
          <p:nvPr>
            <p:ph type="pic" sz="quarter" idx="20"/>
          </p:nvPr>
        </p:nvPicPr>
        <p:blipFill>
          <a:blip r:embed="rId2"/>
          <a:srcRect l="28456" r="28456"/>
          <a:stretch>
            <a:fillRect/>
          </a:stretch>
        </p:blipFill>
        <p:spPr>
          <a:xfrm>
            <a:off x="263525" y="244475"/>
            <a:ext cx="4383088" cy="5722938"/>
          </a:xfrm>
        </p:spPr>
      </p:pic>
      <p:sp>
        <p:nvSpPr>
          <p:cNvPr id="7" name="TextBox 6">
            <a:extLst>
              <a:ext uri="{FF2B5EF4-FFF2-40B4-BE49-F238E27FC236}">
                <a16:creationId xmlns:a16="http://schemas.microsoft.com/office/drawing/2014/main" id="{9860721B-34FD-DF48-B715-BFE4228ED55F}"/>
              </a:ext>
            </a:extLst>
          </p:cNvPr>
          <p:cNvSpPr txBox="1"/>
          <p:nvPr/>
        </p:nvSpPr>
        <p:spPr>
          <a:xfrm>
            <a:off x="263525" y="6173662"/>
            <a:ext cx="10333494" cy="523220"/>
          </a:xfrm>
          <a:prstGeom prst="rect">
            <a:avLst/>
          </a:prstGeom>
          <a:noFill/>
        </p:spPr>
        <p:txBody>
          <a:bodyPr wrap="square" rtlCol="0">
            <a:spAutoFit/>
          </a:bodyPr>
          <a:lstStyle/>
          <a:p>
            <a:r>
              <a:rPr lang="en-US" sz="1400" dirty="0"/>
              <a:t>ERS is an energy and engineering consulting firm providing services in energy efficiency customer engagement, implementation, evaluation, both pre- and post-installation M&amp;V, custom feasibility studies, and distributed and renewable generation assessment.</a:t>
            </a:r>
          </a:p>
        </p:txBody>
      </p:sp>
    </p:spTree>
    <p:extLst>
      <p:ext uri="{BB962C8B-B14F-4D97-AF65-F5344CB8AC3E}">
        <p14:creationId xmlns:p14="http://schemas.microsoft.com/office/powerpoint/2010/main" val="679183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a:extLst>
              <a:ext uri="{FF2B5EF4-FFF2-40B4-BE49-F238E27FC236}">
                <a16:creationId xmlns:a16="http://schemas.microsoft.com/office/drawing/2014/main" id="{7C0B8635-1EA1-4045-881C-35192A5FC23D}"/>
              </a:ext>
            </a:extLst>
          </p:cNvPr>
          <p:cNvSpPr/>
          <p:nvPr/>
        </p:nvSpPr>
        <p:spPr>
          <a:xfrm rot="10800000">
            <a:off x="3836135" y="1446045"/>
            <a:ext cx="196000" cy="216500"/>
          </a:xfrm>
          <a:prstGeom prst="triangl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2CC5C5E1-F533-441C-B9C8-75EC056771C6}"/>
              </a:ext>
            </a:extLst>
          </p:cNvPr>
          <p:cNvSpPr/>
          <p:nvPr/>
        </p:nvSpPr>
        <p:spPr>
          <a:xfrm>
            <a:off x="4035287" y="0"/>
            <a:ext cx="8156713"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5">
            <a:extLst>
              <a:ext uri="{FF2B5EF4-FFF2-40B4-BE49-F238E27FC236}">
                <a16:creationId xmlns:a16="http://schemas.microsoft.com/office/drawing/2014/main" id="{70222EBD-5794-0A4C-8EED-FBBED289B22B}"/>
              </a:ext>
            </a:extLst>
          </p:cNvPr>
          <p:cNvSpPr>
            <a:spLocks noGrp="1"/>
          </p:cNvSpPr>
          <p:nvPr>
            <p:ph type="title"/>
          </p:nvPr>
        </p:nvSpPr>
        <p:spPr>
          <a:xfrm>
            <a:off x="3836135" y="312984"/>
            <a:ext cx="4602593" cy="1133061"/>
          </a:xfrm>
        </p:spPr>
        <p:txBody>
          <a:bodyPr/>
          <a:lstStyle/>
          <a:p>
            <a:r>
              <a:rPr lang="en-US" dirty="0"/>
              <a:t>Agenda</a:t>
            </a:r>
          </a:p>
        </p:txBody>
      </p:sp>
      <p:sp>
        <p:nvSpPr>
          <p:cNvPr id="18" name="Content Placeholder 17">
            <a:extLst>
              <a:ext uri="{FF2B5EF4-FFF2-40B4-BE49-F238E27FC236}">
                <a16:creationId xmlns:a16="http://schemas.microsoft.com/office/drawing/2014/main" id="{E7C680D6-F0C2-C846-AFAF-65A6AF4173F9}"/>
              </a:ext>
            </a:extLst>
          </p:cNvPr>
          <p:cNvSpPr>
            <a:spLocks noGrp="1"/>
          </p:cNvSpPr>
          <p:nvPr>
            <p:ph sz="quarter" idx="14"/>
          </p:nvPr>
        </p:nvSpPr>
        <p:spPr>
          <a:xfrm>
            <a:off x="4497365" y="1997428"/>
            <a:ext cx="7584191" cy="436065"/>
          </a:xfrm>
        </p:spPr>
        <p:txBody>
          <a:bodyPr>
            <a:normAutofit/>
          </a:bodyPr>
          <a:lstStyle/>
          <a:p>
            <a:r>
              <a:rPr lang="en-US" dirty="0"/>
              <a:t>Study Background				</a:t>
            </a:r>
          </a:p>
        </p:txBody>
      </p:sp>
      <p:sp>
        <p:nvSpPr>
          <p:cNvPr id="14" name="Content Placeholder 21">
            <a:extLst>
              <a:ext uri="{FF2B5EF4-FFF2-40B4-BE49-F238E27FC236}">
                <a16:creationId xmlns:a16="http://schemas.microsoft.com/office/drawing/2014/main" id="{2714EBB6-C266-4A07-9645-3E9FB0A4CCE3}"/>
              </a:ext>
            </a:extLst>
          </p:cNvPr>
          <p:cNvSpPr txBox="1">
            <a:spLocks/>
          </p:cNvSpPr>
          <p:nvPr/>
        </p:nvSpPr>
        <p:spPr>
          <a:xfrm>
            <a:off x="4497365" y="3437794"/>
            <a:ext cx="7719263" cy="561975"/>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Clr>
                <a:schemeClr val="accent1"/>
              </a:buClr>
              <a:buFont typeface="Wingdings" pitchFamily="2" charset="2"/>
              <a:buNone/>
              <a:defRPr sz="2400" kern="1200">
                <a:solidFill>
                  <a:schemeClr val="tx1"/>
                </a:solidFill>
                <a:latin typeface="+mn-lt"/>
                <a:ea typeface="+mn-ea"/>
                <a:cs typeface="+mn-cs"/>
              </a:defRPr>
            </a:lvl1pPr>
            <a:lvl2pPr marL="635000" indent="-238125" algn="l" defTabSz="914400" rtl="0" eaLnBrk="1" latinLnBrk="0" hangingPunct="1">
              <a:lnSpc>
                <a:spcPct val="90000"/>
              </a:lnSpc>
              <a:spcBef>
                <a:spcPts val="500"/>
              </a:spcBef>
              <a:buClr>
                <a:schemeClr val="accent1"/>
              </a:buClr>
              <a:buFont typeface="Wingdings" pitchFamily="2" charset="2"/>
              <a:buChar char="§"/>
              <a:tabLst/>
              <a:defRPr sz="2000" kern="1200">
                <a:solidFill>
                  <a:schemeClr val="tx1"/>
                </a:solidFill>
                <a:latin typeface="+mn-lt"/>
                <a:ea typeface="+mn-ea"/>
                <a:cs typeface="+mn-cs"/>
              </a:defRPr>
            </a:lvl2pPr>
            <a:lvl3pPr marL="1031875" indent="-238125" algn="l" defTabSz="914400" rtl="0" eaLnBrk="1" latinLnBrk="0" hangingPunct="1">
              <a:lnSpc>
                <a:spcPct val="90000"/>
              </a:lnSpc>
              <a:spcBef>
                <a:spcPts val="500"/>
              </a:spcBef>
              <a:buClr>
                <a:schemeClr val="accent1"/>
              </a:buClr>
              <a:buFont typeface="Wingdings" pitchFamily="2" charset="2"/>
              <a:buChar char="§"/>
              <a:tabLst/>
              <a:defRPr sz="1800" kern="1200">
                <a:solidFill>
                  <a:schemeClr val="tx1"/>
                </a:solidFill>
                <a:latin typeface="+mn-lt"/>
                <a:ea typeface="+mn-ea"/>
                <a:cs typeface="+mn-cs"/>
              </a:defRPr>
            </a:lvl3pPr>
            <a:lvl4pPr marL="1374775" indent="-238125" algn="l" defTabSz="914400" rtl="0" eaLnBrk="1" latinLnBrk="0" hangingPunct="1">
              <a:lnSpc>
                <a:spcPct val="90000"/>
              </a:lnSpc>
              <a:spcBef>
                <a:spcPts val="500"/>
              </a:spcBef>
              <a:buClr>
                <a:schemeClr val="accent1"/>
              </a:buClr>
              <a:buFont typeface="Wingdings" pitchFamily="2" charset="2"/>
              <a:buChar char="§"/>
              <a:tabLst/>
              <a:defRPr sz="1600" kern="1200">
                <a:solidFill>
                  <a:schemeClr val="tx1"/>
                </a:solidFill>
                <a:latin typeface="+mn-lt"/>
                <a:ea typeface="+mn-ea"/>
                <a:cs typeface="+mn-cs"/>
              </a:defRPr>
            </a:lvl4pPr>
            <a:lvl5pPr marL="1666875" indent="-238125" algn="l" defTabSz="914400" rtl="0" eaLnBrk="1" latinLnBrk="0" hangingPunct="1">
              <a:lnSpc>
                <a:spcPct val="90000"/>
              </a:lnSpc>
              <a:spcBef>
                <a:spcPts val="500"/>
              </a:spcBef>
              <a:buClr>
                <a:schemeClr val="accent1"/>
              </a:buClr>
              <a:buFont typeface="Wingdings" pitchFamily="2" charset="2"/>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dirty="0"/>
              <a:t>Detailed Tasks </a:t>
            </a:r>
          </a:p>
        </p:txBody>
      </p:sp>
      <p:sp>
        <p:nvSpPr>
          <p:cNvPr id="6" name="Content Placeholder 5">
            <a:extLst>
              <a:ext uri="{FF2B5EF4-FFF2-40B4-BE49-F238E27FC236}">
                <a16:creationId xmlns:a16="http://schemas.microsoft.com/office/drawing/2014/main" id="{0C4AC5F6-7D0A-4011-BD66-9283CB260C2D}"/>
              </a:ext>
            </a:extLst>
          </p:cNvPr>
          <p:cNvSpPr>
            <a:spLocks noGrp="1"/>
          </p:cNvSpPr>
          <p:nvPr>
            <p:ph sz="quarter" idx="18"/>
          </p:nvPr>
        </p:nvSpPr>
        <p:spPr>
          <a:xfrm>
            <a:off x="4481808" y="2680861"/>
            <a:ext cx="5901091" cy="556936"/>
          </a:xfrm>
        </p:spPr>
        <p:txBody>
          <a:bodyPr>
            <a:noAutofit/>
          </a:bodyPr>
          <a:lstStyle/>
          <a:p>
            <a:r>
              <a:rPr lang="en-US" dirty="0"/>
              <a:t>Study Objectives and Approach</a:t>
            </a:r>
          </a:p>
        </p:txBody>
      </p:sp>
      <p:pic>
        <p:nvPicPr>
          <p:cNvPr id="12" name="Picture 11">
            <a:extLst>
              <a:ext uri="{FF2B5EF4-FFF2-40B4-BE49-F238E27FC236}">
                <a16:creationId xmlns:a16="http://schemas.microsoft.com/office/drawing/2014/main" id="{354B3D91-AE17-49DA-8D69-FC40B36B29ED}"/>
              </a:ext>
            </a:extLst>
          </p:cNvPr>
          <p:cNvPicPr>
            <a:picLocks noChangeAspect="1"/>
          </p:cNvPicPr>
          <p:nvPr/>
        </p:nvPicPr>
        <p:blipFill>
          <a:blip r:embed="rId3"/>
          <a:stretch>
            <a:fillRect/>
          </a:stretch>
        </p:blipFill>
        <p:spPr>
          <a:xfrm>
            <a:off x="889121" y="3379952"/>
            <a:ext cx="2271150" cy="1276000"/>
          </a:xfrm>
          <a:prstGeom prst="rect">
            <a:avLst/>
          </a:prstGeom>
        </p:spPr>
      </p:pic>
      <p:pic>
        <p:nvPicPr>
          <p:cNvPr id="13" name="Picture 12">
            <a:extLst>
              <a:ext uri="{FF2B5EF4-FFF2-40B4-BE49-F238E27FC236}">
                <a16:creationId xmlns:a16="http://schemas.microsoft.com/office/drawing/2014/main" id="{B7E8CEC8-80EA-41B0-9011-88B0B8F2BA8D}"/>
              </a:ext>
            </a:extLst>
          </p:cNvPr>
          <p:cNvPicPr>
            <a:picLocks noChangeAspect="1"/>
          </p:cNvPicPr>
          <p:nvPr/>
        </p:nvPicPr>
        <p:blipFill>
          <a:blip r:embed="rId4"/>
          <a:stretch>
            <a:fillRect/>
          </a:stretch>
        </p:blipFill>
        <p:spPr>
          <a:xfrm>
            <a:off x="568197" y="4513706"/>
            <a:ext cx="2711475" cy="1194800"/>
          </a:xfrm>
          <a:prstGeom prst="rect">
            <a:avLst/>
          </a:prstGeom>
        </p:spPr>
      </p:pic>
      <p:sp>
        <p:nvSpPr>
          <p:cNvPr id="15" name="Slide Number Placeholder 3">
            <a:extLst>
              <a:ext uri="{FF2B5EF4-FFF2-40B4-BE49-F238E27FC236}">
                <a16:creationId xmlns:a16="http://schemas.microsoft.com/office/drawing/2014/main" id="{CF108304-2361-4005-A5E1-78666E31BE15}"/>
              </a:ext>
            </a:extLst>
          </p:cNvPr>
          <p:cNvSpPr txBox="1">
            <a:spLocks/>
          </p:cNvSpPr>
          <p:nvPr/>
        </p:nvSpPr>
        <p:spPr>
          <a:xfrm>
            <a:off x="11294343" y="0"/>
            <a:ext cx="422031" cy="592853"/>
          </a:xfrm>
          <a:prstGeom prst="rect">
            <a:avLst/>
          </a:prstGeom>
          <a:solidFill>
            <a:schemeClr val="accent1"/>
          </a:solidFill>
          <a:effectLst>
            <a:outerShdw blurRad="50800" dist="38100" dir="5400000" algn="t" rotWithShape="0">
              <a:prstClr val="black">
                <a:alpha val="40000"/>
              </a:prstClr>
            </a:outerShdw>
          </a:effectLst>
        </p:spPr>
        <p:txBody>
          <a:bodyPr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Aft>
                <a:spcPts val="600"/>
              </a:spcAft>
            </a:pPr>
            <a:fld id="{C339D293-55AA-F547-8AA2-B34354B07A59}" type="slidenum">
              <a:rPr lang="en-US" sz="1200" b="1" smtClean="0">
                <a:solidFill>
                  <a:schemeClr val="bg1"/>
                </a:solidFill>
              </a:rPr>
              <a:pPr algn="ctr">
                <a:spcAft>
                  <a:spcPts val="600"/>
                </a:spcAft>
              </a:pPr>
              <a:t>2</a:t>
            </a:fld>
            <a:r>
              <a:rPr lang="en-US" sz="1200" dirty="0"/>
              <a:t> </a:t>
            </a:r>
          </a:p>
        </p:txBody>
      </p:sp>
      <p:sp>
        <p:nvSpPr>
          <p:cNvPr id="7" name="Rectangle 6">
            <a:extLst>
              <a:ext uri="{FF2B5EF4-FFF2-40B4-BE49-F238E27FC236}">
                <a16:creationId xmlns:a16="http://schemas.microsoft.com/office/drawing/2014/main" id="{65CC40AE-6A3A-40CA-B7A9-58A692F92B5E}"/>
              </a:ext>
            </a:extLst>
          </p:cNvPr>
          <p:cNvSpPr/>
          <p:nvPr/>
        </p:nvSpPr>
        <p:spPr>
          <a:xfrm>
            <a:off x="4191713" y="2051651"/>
            <a:ext cx="195209" cy="195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9880D25-AC7F-4DD7-955B-E3698183C42B}"/>
              </a:ext>
            </a:extLst>
          </p:cNvPr>
          <p:cNvSpPr/>
          <p:nvPr/>
        </p:nvSpPr>
        <p:spPr>
          <a:xfrm>
            <a:off x="4191713" y="2834163"/>
            <a:ext cx="195209" cy="195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457B93C-2F9C-4CFB-8803-DDA789DFB07F}"/>
              </a:ext>
            </a:extLst>
          </p:cNvPr>
          <p:cNvSpPr/>
          <p:nvPr/>
        </p:nvSpPr>
        <p:spPr>
          <a:xfrm>
            <a:off x="4191713" y="3616675"/>
            <a:ext cx="195209" cy="195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E563C20D-EE02-47ED-B4FF-C780DEBD475B}"/>
              </a:ext>
            </a:extLst>
          </p:cNvPr>
          <p:cNvPicPr>
            <a:picLocks noChangeAspect="1"/>
          </p:cNvPicPr>
          <p:nvPr/>
        </p:nvPicPr>
        <p:blipFill>
          <a:blip r:embed="rId5"/>
          <a:stretch>
            <a:fillRect/>
          </a:stretch>
        </p:blipFill>
        <p:spPr>
          <a:xfrm>
            <a:off x="630582" y="2314148"/>
            <a:ext cx="2769344" cy="1112353"/>
          </a:xfrm>
          <a:prstGeom prst="rect">
            <a:avLst/>
          </a:prstGeom>
        </p:spPr>
      </p:pic>
      <p:pic>
        <p:nvPicPr>
          <p:cNvPr id="21" name="Picture 20">
            <a:extLst>
              <a:ext uri="{FF2B5EF4-FFF2-40B4-BE49-F238E27FC236}">
                <a16:creationId xmlns:a16="http://schemas.microsoft.com/office/drawing/2014/main" id="{AC2B47C0-44E1-4725-B937-BA36D1485B10}"/>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680131" y="5536408"/>
            <a:ext cx="2004887" cy="810454"/>
          </a:xfrm>
          <a:prstGeom prst="rect">
            <a:avLst/>
          </a:prstGeom>
        </p:spPr>
      </p:pic>
      <p:sp>
        <p:nvSpPr>
          <p:cNvPr id="20" name="Content Placeholder 21">
            <a:extLst>
              <a:ext uri="{FF2B5EF4-FFF2-40B4-BE49-F238E27FC236}">
                <a16:creationId xmlns:a16="http://schemas.microsoft.com/office/drawing/2014/main" id="{75730E12-BA6B-4EAE-88AD-AAEC54F9D3CE}"/>
              </a:ext>
            </a:extLst>
          </p:cNvPr>
          <p:cNvSpPr txBox="1">
            <a:spLocks/>
          </p:cNvSpPr>
          <p:nvPr/>
        </p:nvSpPr>
        <p:spPr>
          <a:xfrm>
            <a:off x="4484328" y="4121079"/>
            <a:ext cx="7513852" cy="561975"/>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Clr>
                <a:schemeClr val="accent1"/>
              </a:buClr>
              <a:buFont typeface="Wingdings" pitchFamily="2" charset="2"/>
              <a:buNone/>
              <a:defRPr sz="2400" kern="1200">
                <a:solidFill>
                  <a:schemeClr val="tx1"/>
                </a:solidFill>
                <a:latin typeface="+mn-lt"/>
                <a:ea typeface="+mn-ea"/>
                <a:cs typeface="+mn-cs"/>
              </a:defRPr>
            </a:lvl1pPr>
            <a:lvl2pPr marL="635000" indent="-238125" algn="l" defTabSz="914400" rtl="0" eaLnBrk="1" latinLnBrk="0" hangingPunct="1">
              <a:lnSpc>
                <a:spcPct val="90000"/>
              </a:lnSpc>
              <a:spcBef>
                <a:spcPts val="500"/>
              </a:spcBef>
              <a:buClr>
                <a:schemeClr val="accent1"/>
              </a:buClr>
              <a:buFont typeface="Wingdings" pitchFamily="2" charset="2"/>
              <a:buChar char="§"/>
              <a:tabLst/>
              <a:defRPr sz="2000" kern="1200">
                <a:solidFill>
                  <a:schemeClr val="tx1"/>
                </a:solidFill>
                <a:latin typeface="+mn-lt"/>
                <a:ea typeface="+mn-ea"/>
                <a:cs typeface="+mn-cs"/>
              </a:defRPr>
            </a:lvl2pPr>
            <a:lvl3pPr marL="1031875" indent="-238125" algn="l" defTabSz="914400" rtl="0" eaLnBrk="1" latinLnBrk="0" hangingPunct="1">
              <a:lnSpc>
                <a:spcPct val="90000"/>
              </a:lnSpc>
              <a:spcBef>
                <a:spcPts val="500"/>
              </a:spcBef>
              <a:buClr>
                <a:schemeClr val="accent1"/>
              </a:buClr>
              <a:buFont typeface="Wingdings" pitchFamily="2" charset="2"/>
              <a:buChar char="§"/>
              <a:tabLst/>
              <a:defRPr sz="1800" kern="1200">
                <a:solidFill>
                  <a:schemeClr val="tx1"/>
                </a:solidFill>
                <a:latin typeface="+mn-lt"/>
                <a:ea typeface="+mn-ea"/>
                <a:cs typeface="+mn-cs"/>
              </a:defRPr>
            </a:lvl3pPr>
            <a:lvl4pPr marL="1374775" indent="-238125" algn="l" defTabSz="914400" rtl="0" eaLnBrk="1" latinLnBrk="0" hangingPunct="1">
              <a:lnSpc>
                <a:spcPct val="90000"/>
              </a:lnSpc>
              <a:spcBef>
                <a:spcPts val="500"/>
              </a:spcBef>
              <a:buClr>
                <a:schemeClr val="accent1"/>
              </a:buClr>
              <a:buFont typeface="Wingdings" pitchFamily="2" charset="2"/>
              <a:buChar char="§"/>
              <a:tabLst/>
              <a:defRPr sz="1600" kern="1200">
                <a:solidFill>
                  <a:schemeClr val="tx1"/>
                </a:solidFill>
                <a:latin typeface="+mn-lt"/>
                <a:ea typeface="+mn-ea"/>
                <a:cs typeface="+mn-cs"/>
              </a:defRPr>
            </a:lvl4pPr>
            <a:lvl5pPr marL="1666875" indent="-238125" algn="l" defTabSz="914400" rtl="0" eaLnBrk="1" latinLnBrk="0" hangingPunct="1">
              <a:lnSpc>
                <a:spcPct val="90000"/>
              </a:lnSpc>
              <a:spcBef>
                <a:spcPts val="500"/>
              </a:spcBef>
              <a:buClr>
                <a:schemeClr val="accent1"/>
              </a:buClr>
              <a:buFont typeface="Wingdings" pitchFamily="2" charset="2"/>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dirty="0"/>
              <a:t>	</a:t>
            </a:r>
          </a:p>
        </p:txBody>
      </p:sp>
      <p:sp>
        <p:nvSpPr>
          <p:cNvPr id="22" name="Rectangle 21">
            <a:extLst>
              <a:ext uri="{FF2B5EF4-FFF2-40B4-BE49-F238E27FC236}">
                <a16:creationId xmlns:a16="http://schemas.microsoft.com/office/drawing/2014/main" id="{2D64AD33-B9D7-4FFC-A593-13B9A1E58D6B}"/>
              </a:ext>
            </a:extLst>
          </p:cNvPr>
          <p:cNvSpPr/>
          <p:nvPr/>
        </p:nvSpPr>
        <p:spPr>
          <a:xfrm>
            <a:off x="4191713" y="4391657"/>
            <a:ext cx="195209" cy="1952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ontent Placeholder 21">
            <a:extLst>
              <a:ext uri="{FF2B5EF4-FFF2-40B4-BE49-F238E27FC236}">
                <a16:creationId xmlns:a16="http://schemas.microsoft.com/office/drawing/2014/main" id="{6322D7D2-1573-44AB-AA65-22B94A11F2E2}"/>
              </a:ext>
            </a:extLst>
          </p:cNvPr>
          <p:cNvSpPr txBox="1">
            <a:spLocks/>
          </p:cNvSpPr>
          <p:nvPr/>
        </p:nvSpPr>
        <p:spPr>
          <a:xfrm>
            <a:off x="4481808" y="4207215"/>
            <a:ext cx="7513852" cy="561975"/>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Clr>
                <a:schemeClr val="accent1"/>
              </a:buClr>
              <a:buFont typeface="Wingdings" pitchFamily="2" charset="2"/>
              <a:buNone/>
              <a:defRPr sz="2400" kern="1200">
                <a:solidFill>
                  <a:schemeClr val="tx1"/>
                </a:solidFill>
                <a:latin typeface="+mn-lt"/>
                <a:ea typeface="+mn-ea"/>
                <a:cs typeface="+mn-cs"/>
              </a:defRPr>
            </a:lvl1pPr>
            <a:lvl2pPr marL="635000" indent="-238125" algn="l" defTabSz="914400" rtl="0" eaLnBrk="1" latinLnBrk="0" hangingPunct="1">
              <a:lnSpc>
                <a:spcPct val="90000"/>
              </a:lnSpc>
              <a:spcBef>
                <a:spcPts val="500"/>
              </a:spcBef>
              <a:buClr>
                <a:schemeClr val="accent1"/>
              </a:buClr>
              <a:buFont typeface="Wingdings" pitchFamily="2" charset="2"/>
              <a:buChar char="§"/>
              <a:tabLst/>
              <a:defRPr sz="2000" kern="1200">
                <a:solidFill>
                  <a:schemeClr val="tx1"/>
                </a:solidFill>
                <a:latin typeface="+mn-lt"/>
                <a:ea typeface="+mn-ea"/>
                <a:cs typeface="+mn-cs"/>
              </a:defRPr>
            </a:lvl2pPr>
            <a:lvl3pPr marL="1031875" indent="-238125" algn="l" defTabSz="914400" rtl="0" eaLnBrk="1" latinLnBrk="0" hangingPunct="1">
              <a:lnSpc>
                <a:spcPct val="90000"/>
              </a:lnSpc>
              <a:spcBef>
                <a:spcPts val="500"/>
              </a:spcBef>
              <a:buClr>
                <a:schemeClr val="accent1"/>
              </a:buClr>
              <a:buFont typeface="Wingdings" pitchFamily="2" charset="2"/>
              <a:buChar char="§"/>
              <a:tabLst/>
              <a:defRPr sz="1800" kern="1200">
                <a:solidFill>
                  <a:schemeClr val="tx1"/>
                </a:solidFill>
                <a:latin typeface="+mn-lt"/>
                <a:ea typeface="+mn-ea"/>
                <a:cs typeface="+mn-cs"/>
              </a:defRPr>
            </a:lvl3pPr>
            <a:lvl4pPr marL="1374775" indent="-238125" algn="l" defTabSz="914400" rtl="0" eaLnBrk="1" latinLnBrk="0" hangingPunct="1">
              <a:lnSpc>
                <a:spcPct val="90000"/>
              </a:lnSpc>
              <a:spcBef>
                <a:spcPts val="500"/>
              </a:spcBef>
              <a:buClr>
                <a:schemeClr val="accent1"/>
              </a:buClr>
              <a:buFont typeface="Wingdings" pitchFamily="2" charset="2"/>
              <a:buChar char="§"/>
              <a:tabLst/>
              <a:defRPr sz="1600" kern="1200">
                <a:solidFill>
                  <a:schemeClr val="tx1"/>
                </a:solidFill>
                <a:latin typeface="+mn-lt"/>
                <a:ea typeface="+mn-ea"/>
                <a:cs typeface="+mn-cs"/>
              </a:defRPr>
            </a:lvl4pPr>
            <a:lvl5pPr marL="1666875" indent="-238125" algn="l" defTabSz="914400" rtl="0" eaLnBrk="1" latinLnBrk="0" hangingPunct="1">
              <a:lnSpc>
                <a:spcPct val="90000"/>
              </a:lnSpc>
              <a:spcBef>
                <a:spcPts val="500"/>
              </a:spcBef>
              <a:buClr>
                <a:schemeClr val="accent1"/>
              </a:buClr>
              <a:buFont typeface="Wingdings" pitchFamily="2" charset="2"/>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US" dirty="0"/>
              <a:t>Schedule and Budget	</a:t>
            </a:r>
          </a:p>
        </p:txBody>
      </p:sp>
    </p:spTree>
    <p:extLst>
      <p:ext uri="{BB962C8B-B14F-4D97-AF65-F5344CB8AC3E}">
        <p14:creationId xmlns:p14="http://schemas.microsoft.com/office/powerpoint/2010/main" val="1989804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6D7C3-58EB-4F1E-9F6C-AFB5033F3D18}"/>
              </a:ext>
            </a:extLst>
          </p:cNvPr>
          <p:cNvSpPr>
            <a:spLocks noGrp="1"/>
          </p:cNvSpPr>
          <p:nvPr>
            <p:ph type="title"/>
          </p:nvPr>
        </p:nvSpPr>
        <p:spPr>
          <a:xfrm>
            <a:off x="363107" y="485896"/>
            <a:ext cx="11448794" cy="659323"/>
          </a:xfrm>
        </p:spPr>
        <p:txBody>
          <a:bodyPr>
            <a:noAutofit/>
          </a:bodyPr>
          <a:lstStyle/>
          <a:p>
            <a:r>
              <a:rPr lang="en-US" sz="3200" dirty="0"/>
              <a:t>Study Background</a:t>
            </a:r>
          </a:p>
        </p:txBody>
      </p:sp>
      <p:sp>
        <p:nvSpPr>
          <p:cNvPr id="4" name="Slide Number Placeholder 3">
            <a:extLst>
              <a:ext uri="{FF2B5EF4-FFF2-40B4-BE49-F238E27FC236}">
                <a16:creationId xmlns:a16="http://schemas.microsoft.com/office/drawing/2014/main" id="{0E841689-A614-41BD-A8C1-922CB03C5DE9}"/>
              </a:ext>
            </a:extLst>
          </p:cNvPr>
          <p:cNvSpPr>
            <a:spLocks noGrp="1"/>
          </p:cNvSpPr>
          <p:nvPr>
            <p:ph type="sldNum" sz="quarter" idx="12"/>
          </p:nvPr>
        </p:nvSpPr>
        <p:spPr/>
        <p:txBody>
          <a:bodyPr/>
          <a:lstStyle/>
          <a:p>
            <a:fld id="{C339D293-55AA-F547-8AA2-B34354B07A59}" type="slidenum">
              <a:rPr lang="en-US" b="1" smtClean="0">
                <a:solidFill>
                  <a:schemeClr val="bg1"/>
                </a:solidFill>
              </a:rPr>
              <a:pPr/>
              <a:t>3</a:t>
            </a:fld>
            <a:r>
              <a:rPr lang="en-US"/>
              <a:t> </a:t>
            </a:r>
            <a:endParaRPr lang="en-US" dirty="0"/>
          </a:p>
        </p:txBody>
      </p:sp>
      <p:sp>
        <p:nvSpPr>
          <p:cNvPr id="8" name="Content Placeholder 2">
            <a:extLst>
              <a:ext uri="{FF2B5EF4-FFF2-40B4-BE49-F238E27FC236}">
                <a16:creationId xmlns:a16="http://schemas.microsoft.com/office/drawing/2014/main" id="{7EC127B0-E422-4EFC-BB15-885B4B26B3A6}"/>
              </a:ext>
            </a:extLst>
          </p:cNvPr>
          <p:cNvSpPr>
            <a:spLocks noGrp="1"/>
          </p:cNvSpPr>
          <p:nvPr>
            <p:ph idx="1"/>
          </p:nvPr>
        </p:nvSpPr>
        <p:spPr>
          <a:xfrm>
            <a:off x="363538" y="1251751"/>
            <a:ext cx="11449050" cy="4910924"/>
          </a:xfrm>
        </p:spPr>
        <p:txBody>
          <a:bodyPr>
            <a:normAutofit fontScale="92500" lnSpcReduction="20000"/>
          </a:bodyPr>
          <a:lstStyle/>
          <a:p>
            <a:r>
              <a:rPr lang="en-US" dirty="0"/>
              <a:t>C&amp;I measures involving interactive refrigeration savings currently use outdated efficiency Coefficient of Performance and Annualized Coefficient of Performance (COP and ACOP) values.</a:t>
            </a:r>
          </a:p>
          <a:p>
            <a:pPr lvl="1"/>
            <a:r>
              <a:rPr lang="en-US" dirty="0"/>
              <a:t>These values are derived from the 2009 ASHRAE Handbook and experience from submitted projects.</a:t>
            </a:r>
          </a:p>
          <a:p>
            <a:pPr lvl="1"/>
            <a:r>
              <a:rPr lang="en-US" dirty="0"/>
              <a:t>Measures currently utilizing COP and ACOP</a:t>
            </a:r>
          </a:p>
          <a:p>
            <a:pPr lvl="2"/>
            <a:r>
              <a:rPr lang="en-US" dirty="0"/>
              <a:t>LEDs in refrigerated spaces</a:t>
            </a:r>
          </a:p>
          <a:p>
            <a:pPr lvl="2"/>
            <a:r>
              <a:rPr lang="en-US" dirty="0"/>
              <a:t>Adding case doors</a:t>
            </a:r>
          </a:p>
          <a:p>
            <a:pPr lvl="2"/>
            <a:r>
              <a:rPr lang="en-US" dirty="0"/>
              <a:t>Evaporator fan EC motors</a:t>
            </a:r>
          </a:p>
          <a:p>
            <a:pPr lvl="2"/>
            <a:r>
              <a:rPr lang="en-US" dirty="0"/>
              <a:t>Evaporator fan controls</a:t>
            </a:r>
          </a:p>
          <a:p>
            <a:pPr lvl="1"/>
            <a:r>
              <a:rPr lang="en-US" dirty="0"/>
              <a:t>Potential measures that could utilize COP and ACOP in future revisions</a:t>
            </a:r>
          </a:p>
          <a:p>
            <a:pPr lvl="2"/>
            <a:r>
              <a:rPr lang="en-US" dirty="0"/>
              <a:t>Door heater controls</a:t>
            </a:r>
          </a:p>
          <a:p>
            <a:pPr lvl="2"/>
            <a:r>
              <a:rPr lang="en-US" dirty="0"/>
              <a:t>Cooler night covers</a:t>
            </a:r>
          </a:p>
          <a:p>
            <a:pPr lvl="1"/>
            <a:r>
              <a:rPr lang="en-US" dirty="0"/>
              <a:t>Target facilities are grocery stores, convenience stores, restaurants, cafeterias </a:t>
            </a:r>
            <a:r>
              <a:rPr lang="en-US" dirty="0" err="1"/>
              <a:t>etc</a:t>
            </a:r>
            <a:r>
              <a:rPr lang="en-US" dirty="0"/>
              <a:t>, excluding warehouses and industrial processes.</a:t>
            </a:r>
          </a:p>
          <a:p>
            <a:pPr marL="396875" lvl="1" indent="0">
              <a:buNone/>
            </a:pPr>
            <a:endParaRPr lang="en-US" dirty="0"/>
          </a:p>
          <a:p>
            <a:r>
              <a:rPr lang="en-US" dirty="0"/>
              <a:t>Refrigeration measures do not further consider potential HVAC interactivity.</a:t>
            </a:r>
          </a:p>
          <a:p>
            <a:pPr lvl="1"/>
            <a:r>
              <a:rPr lang="en-US" dirty="0"/>
              <a:t>HVAC interactivity applicable where condensers are located in cooled and heated spaces, e.g. restaurants and space-constrained school kitchens</a:t>
            </a:r>
          </a:p>
          <a:p>
            <a:endParaRPr lang="en-US" dirty="0"/>
          </a:p>
          <a:p>
            <a:pPr lvl="1"/>
            <a:endParaRPr lang="en-US" dirty="0"/>
          </a:p>
        </p:txBody>
      </p:sp>
    </p:spTree>
    <p:extLst>
      <p:ext uri="{BB962C8B-B14F-4D97-AF65-F5344CB8AC3E}">
        <p14:creationId xmlns:p14="http://schemas.microsoft.com/office/powerpoint/2010/main" val="1088536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6D7C3-58EB-4F1E-9F6C-AFB5033F3D18}"/>
              </a:ext>
            </a:extLst>
          </p:cNvPr>
          <p:cNvSpPr>
            <a:spLocks noGrp="1"/>
          </p:cNvSpPr>
          <p:nvPr>
            <p:ph type="title"/>
          </p:nvPr>
        </p:nvSpPr>
        <p:spPr>
          <a:xfrm>
            <a:off x="363107" y="485896"/>
            <a:ext cx="11448794" cy="938698"/>
          </a:xfrm>
        </p:spPr>
        <p:txBody>
          <a:bodyPr>
            <a:noAutofit/>
          </a:bodyPr>
          <a:lstStyle/>
          <a:p>
            <a:r>
              <a:rPr lang="en-US" sz="3200" dirty="0"/>
              <a:t>Study Objectives</a:t>
            </a:r>
          </a:p>
        </p:txBody>
      </p:sp>
      <p:sp>
        <p:nvSpPr>
          <p:cNvPr id="4" name="Slide Number Placeholder 3">
            <a:extLst>
              <a:ext uri="{FF2B5EF4-FFF2-40B4-BE49-F238E27FC236}">
                <a16:creationId xmlns:a16="http://schemas.microsoft.com/office/drawing/2014/main" id="{0E841689-A614-41BD-A8C1-922CB03C5DE9}"/>
              </a:ext>
            </a:extLst>
          </p:cNvPr>
          <p:cNvSpPr>
            <a:spLocks noGrp="1"/>
          </p:cNvSpPr>
          <p:nvPr>
            <p:ph type="sldNum" sz="quarter" idx="12"/>
          </p:nvPr>
        </p:nvSpPr>
        <p:spPr/>
        <p:txBody>
          <a:bodyPr/>
          <a:lstStyle/>
          <a:p>
            <a:fld id="{C339D293-55AA-F547-8AA2-B34354B07A59}" type="slidenum">
              <a:rPr lang="en-US" b="1" smtClean="0">
                <a:solidFill>
                  <a:schemeClr val="bg1"/>
                </a:solidFill>
              </a:rPr>
              <a:pPr/>
              <a:t>4</a:t>
            </a:fld>
            <a:r>
              <a:rPr lang="en-US"/>
              <a:t> </a:t>
            </a:r>
            <a:endParaRPr lang="en-US" dirty="0"/>
          </a:p>
        </p:txBody>
      </p:sp>
      <p:sp>
        <p:nvSpPr>
          <p:cNvPr id="5" name="Content Placeholder 2">
            <a:extLst>
              <a:ext uri="{FF2B5EF4-FFF2-40B4-BE49-F238E27FC236}">
                <a16:creationId xmlns:a16="http://schemas.microsoft.com/office/drawing/2014/main" id="{6CBA5CC1-4745-47E9-90FF-0FB308A8F667}"/>
              </a:ext>
            </a:extLst>
          </p:cNvPr>
          <p:cNvSpPr txBox="1">
            <a:spLocks/>
          </p:cNvSpPr>
          <p:nvPr/>
        </p:nvSpPr>
        <p:spPr>
          <a:xfrm>
            <a:off x="574122" y="1356717"/>
            <a:ext cx="11182595" cy="50373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1"/>
              </a:buClr>
              <a:buFont typeface="Wingdings" pitchFamily="2" charset="2"/>
              <a:buChar char="§"/>
              <a:defRPr sz="2400" kern="1200">
                <a:solidFill>
                  <a:schemeClr val="tx1"/>
                </a:solidFill>
                <a:latin typeface="+mn-lt"/>
                <a:ea typeface="+mn-ea"/>
                <a:cs typeface="+mn-cs"/>
              </a:defRPr>
            </a:lvl1pPr>
            <a:lvl2pPr marL="635000" indent="-238125" algn="l" defTabSz="914400" rtl="0" eaLnBrk="1" latinLnBrk="0" hangingPunct="1">
              <a:lnSpc>
                <a:spcPct val="90000"/>
              </a:lnSpc>
              <a:spcBef>
                <a:spcPts val="500"/>
              </a:spcBef>
              <a:buClr>
                <a:schemeClr val="accent1"/>
              </a:buClr>
              <a:buFont typeface="Wingdings" pitchFamily="2" charset="2"/>
              <a:buChar char="§"/>
              <a:tabLst/>
              <a:defRPr sz="2000" kern="1200">
                <a:solidFill>
                  <a:schemeClr val="tx1"/>
                </a:solidFill>
                <a:latin typeface="+mn-lt"/>
                <a:ea typeface="+mn-ea"/>
                <a:cs typeface="+mn-cs"/>
              </a:defRPr>
            </a:lvl2pPr>
            <a:lvl3pPr marL="1031875" indent="-238125" algn="l" defTabSz="914400" rtl="0" eaLnBrk="1" latinLnBrk="0" hangingPunct="1">
              <a:lnSpc>
                <a:spcPct val="90000"/>
              </a:lnSpc>
              <a:spcBef>
                <a:spcPts val="500"/>
              </a:spcBef>
              <a:buClr>
                <a:schemeClr val="accent1"/>
              </a:buClr>
              <a:buFont typeface="Wingdings" pitchFamily="2" charset="2"/>
              <a:buChar char="§"/>
              <a:tabLst/>
              <a:defRPr sz="1800" kern="1200">
                <a:solidFill>
                  <a:schemeClr val="tx1"/>
                </a:solidFill>
                <a:latin typeface="+mn-lt"/>
                <a:ea typeface="+mn-ea"/>
                <a:cs typeface="+mn-cs"/>
              </a:defRPr>
            </a:lvl3pPr>
            <a:lvl4pPr marL="1374775" indent="-238125" algn="l" defTabSz="914400" rtl="0" eaLnBrk="1" latinLnBrk="0" hangingPunct="1">
              <a:lnSpc>
                <a:spcPct val="90000"/>
              </a:lnSpc>
              <a:spcBef>
                <a:spcPts val="500"/>
              </a:spcBef>
              <a:buClr>
                <a:schemeClr val="accent1"/>
              </a:buClr>
              <a:buFont typeface="Wingdings" pitchFamily="2" charset="2"/>
              <a:buChar char="§"/>
              <a:tabLst/>
              <a:defRPr sz="1600" kern="1200">
                <a:solidFill>
                  <a:schemeClr val="tx1"/>
                </a:solidFill>
                <a:latin typeface="+mn-lt"/>
                <a:ea typeface="+mn-ea"/>
                <a:cs typeface="+mn-cs"/>
              </a:defRPr>
            </a:lvl4pPr>
            <a:lvl5pPr marL="1666875" indent="-238125" algn="l" defTabSz="914400" rtl="0" eaLnBrk="1" latinLnBrk="0" hangingPunct="1">
              <a:lnSpc>
                <a:spcPct val="90000"/>
              </a:lnSpc>
              <a:spcBef>
                <a:spcPts val="500"/>
              </a:spcBef>
              <a:buClr>
                <a:schemeClr val="accent1"/>
              </a:buClr>
              <a:buFont typeface="Wingdings" pitchFamily="2" charset="2"/>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nSpc>
                <a:spcPct val="100000"/>
              </a:lnSpc>
              <a:spcBef>
                <a:spcPts val="0"/>
              </a:spcBef>
              <a:spcAft>
                <a:spcPts val="600"/>
              </a:spcAft>
              <a:buNone/>
            </a:pPr>
            <a:r>
              <a:rPr lang="en-US" sz="2000" dirty="0">
                <a:effectLst/>
                <a:ea typeface="Palatino Linotype" panose="02040502050505030304" pitchFamily="18" charset="0"/>
                <a:cs typeface="Times New Roman" panose="02020603050405020304" pitchFamily="18" charset="0"/>
              </a:rPr>
              <a:t>This study focuses on two research objectives: </a:t>
            </a:r>
          </a:p>
          <a:p>
            <a:pPr marL="0" marR="0" lvl="0" indent="0">
              <a:lnSpc>
                <a:spcPct val="100000"/>
              </a:lnSpc>
              <a:spcBef>
                <a:spcPts val="0"/>
              </a:spcBef>
              <a:spcAft>
                <a:spcPts val="600"/>
              </a:spcAft>
              <a:buNone/>
            </a:pPr>
            <a:endParaRPr lang="en-US" sz="2000" dirty="0">
              <a:effectLst/>
              <a:ea typeface="Palatino Linotype" panose="02040502050505030304" pitchFamily="18" charset="0"/>
              <a:cs typeface="Times New Roman" panose="02020603050405020304" pitchFamily="18" charset="0"/>
            </a:endParaRPr>
          </a:p>
          <a:p>
            <a:pPr marR="0" lvl="0">
              <a:lnSpc>
                <a:spcPct val="100000"/>
              </a:lnSpc>
              <a:spcBef>
                <a:spcPts val="0"/>
              </a:spcBef>
              <a:spcAft>
                <a:spcPts val="200"/>
              </a:spcAft>
            </a:pPr>
            <a:r>
              <a:rPr lang="en-US" sz="2000" dirty="0">
                <a:effectLst/>
                <a:ea typeface="Palatino Linotype" panose="02040502050505030304" pitchFamily="18" charset="0"/>
                <a:cs typeface="Times New Roman" panose="02020603050405020304" pitchFamily="18" charset="0"/>
              </a:rPr>
              <a:t>The first objective of this research is to update aggregate commercial refrigeration efficiency values through primary research, including literature review, aggregating recent field data and outreach to refrigeration operators.</a:t>
            </a:r>
          </a:p>
          <a:p>
            <a:pPr lvl="1">
              <a:lnSpc>
                <a:spcPct val="100000"/>
              </a:lnSpc>
              <a:spcBef>
                <a:spcPts val="0"/>
              </a:spcBef>
              <a:spcAft>
                <a:spcPts val="200"/>
              </a:spcAft>
            </a:pPr>
            <a:r>
              <a:rPr lang="en-US" dirty="0">
                <a:effectLst/>
                <a:ea typeface="Palatino Linotype" panose="02040502050505030304" pitchFamily="18" charset="0"/>
                <a:cs typeface="Times New Roman" panose="02020603050405020304" pitchFamily="18" charset="0"/>
              </a:rPr>
              <a:t>Update COP and ACO</a:t>
            </a:r>
            <a:r>
              <a:rPr lang="en-US" dirty="0">
                <a:ea typeface="Palatino Linotype" panose="02040502050505030304" pitchFamily="18" charset="0"/>
                <a:cs typeface="Times New Roman" panose="02020603050405020304" pitchFamily="18" charset="0"/>
              </a:rPr>
              <a:t>P values for coolers and freezers, respectively, which are used in current CT PSD algorithms for the four impacted measures</a:t>
            </a:r>
            <a:endParaRPr lang="en-US" dirty="0">
              <a:effectLst/>
              <a:ea typeface="Palatino Linotype" panose="02040502050505030304" pitchFamily="18" charset="0"/>
              <a:cs typeface="Times New Roman" panose="02020603050405020304" pitchFamily="18" charset="0"/>
            </a:endParaRPr>
          </a:p>
          <a:p>
            <a:pPr marR="0" lvl="0">
              <a:lnSpc>
                <a:spcPct val="100000"/>
              </a:lnSpc>
              <a:spcBef>
                <a:spcPts val="0"/>
              </a:spcBef>
              <a:spcAft>
                <a:spcPts val="200"/>
              </a:spcAft>
            </a:pPr>
            <a:endParaRPr lang="en-US" sz="2000" dirty="0">
              <a:effectLst/>
              <a:ea typeface="Palatino Linotype" panose="02040502050505030304" pitchFamily="18" charset="0"/>
              <a:cs typeface="Times New Roman" panose="02020603050405020304" pitchFamily="18" charset="0"/>
            </a:endParaRPr>
          </a:p>
          <a:p>
            <a:pPr marR="0" lvl="0">
              <a:lnSpc>
                <a:spcPct val="100000"/>
              </a:lnSpc>
              <a:spcBef>
                <a:spcPts val="0"/>
              </a:spcBef>
              <a:spcAft>
                <a:spcPts val="600"/>
              </a:spcAft>
            </a:pPr>
            <a:r>
              <a:rPr lang="en-US" sz="2000" dirty="0">
                <a:effectLst/>
                <a:ea typeface="Palatino Linotype" panose="02040502050505030304" pitchFamily="18" charset="0"/>
                <a:cs typeface="Times New Roman" panose="02020603050405020304" pitchFamily="18" charset="0"/>
              </a:rPr>
              <a:t>The second objective of this research is to recommend an approach to quantify HVAC interactive savings for measures with refrigeration savings.</a:t>
            </a:r>
          </a:p>
          <a:p>
            <a:pPr lvl="1">
              <a:lnSpc>
                <a:spcPct val="100000"/>
              </a:lnSpc>
              <a:spcBef>
                <a:spcPts val="0"/>
              </a:spcBef>
              <a:spcAft>
                <a:spcPts val="200"/>
              </a:spcAft>
            </a:pPr>
            <a:r>
              <a:rPr lang="en-US" dirty="0">
                <a:cs typeface="Times New Roman" panose="02020603050405020304" pitchFamily="18" charset="0"/>
              </a:rPr>
              <a:t>Calculate heating and cooling interactive factors based on HVAC equipment type at each facility and condenser location</a:t>
            </a:r>
          </a:p>
        </p:txBody>
      </p:sp>
    </p:spTree>
    <p:extLst>
      <p:ext uri="{BB962C8B-B14F-4D97-AF65-F5344CB8AC3E}">
        <p14:creationId xmlns:p14="http://schemas.microsoft.com/office/powerpoint/2010/main" val="1145194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3141C-F16D-43DD-81FB-77FB2BFE7933}"/>
              </a:ext>
            </a:extLst>
          </p:cNvPr>
          <p:cNvSpPr>
            <a:spLocks noGrp="1"/>
          </p:cNvSpPr>
          <p:nvPr>
            <p:ph type="title"/>
          </p:nvPr>
        </p:nvSpPr>
        <p:spPr>
          <a:xfrm>
            <a:off x="363107" y="485896"/>
            <a:ext cx="11448794" cy="744755"/>
          </a:xfrm>
        </p:spPr>
        <p:txBody>
          <a:bodyPr>
            <a:normAutofit/>
          </a:bodyPr>
          <a:lstStyle/>
          <a:p>
            <a:r>
              <a:rPr lang="en-US" sz="3200" dirty="0"/>
              <a:t>Detailed Tasks</a:t>
            </a:r>
          </a:p>
        </p:txBody>
      </p:sp>
      <p:sp>
        <p:nvSpPr>
          <p:cNvPr id="4" name="Slide Number Placeholder 3">
            <a:extLst>
              <a:ext uri="{FF2B5EF4-FFF2-40B4-BE49-F238E27FC236}">
                <a16:creationId xmlns:a16="http://schemas.microsoft.com/office/drawing/2014/main" id="{1AAB434B-3653-4DA2-946E-279919777DEC}"/>
              </a:ext>
            </a:extLst>
          </p:cNvPr>
          <p:cNvSpPr>
            <a:spLocks noGrp="1"/>
          </p:cNvSpPr>
          <p:nvPr>
            <p:ph type="sldNum" sz="quarter" idx="12"/>
          </p:nvPr>
        </p:nvSpPr>
        <p:spPr/>
        <p:txBody>
          <a:bodyPr/>
          <a:lstStyle/>
          <a:p>
            <a:fld id="{C339D293-55AA-F547-8AA2-B34354B07A59}" type="slidenum">
              <a:rPr lang="en-US" b="1" smtClean="0">
                <a:solidFill>
                  <a:schemeClr val="bg1"/>
                </a:solidFill>
              </a:rPr>
              <a:pPr/>
              <a:t>5</a:t>
            </a:fld>
            <a:r>
              <a:rPr lang="en-US"/>
              <a:t> </a:t>
            </a:r>
            <a:endParaRPr lang="en-US" dirty="0"/>
          </a:p>
        </p:txBody>
      </p:sp>
      <p:sp>
        <p:nvSpPr>
          <p:cNvPr id="5" name="Content Placeholder 2">
            <a:extLst>
              <a:ext uri="{FF2B5EF4-FFF2-40B4-BE49-F238E27FC236}">
                <a16:creationId xmlns:a16="http://schemas.microsoft.com/office/drawing/2014/main" id="{868847CE-3443-40AC-8757-58AA710B6904}"/>
              </a:ext>
            </a:extLst>
          </p:cNvPr>
          <p:cNvSpPr>
            <a:spLocks noGrp="1"/>
          </p:cNvSpPr>
          <p:nvPr>
            <p:ph idx="1"/>
          </p:nvPr>
        </p:nvSpPr>
        <p:spPr>
          <a:xfrm>
            <a:off x="574122" y="989045"/>
            <a:ext cx="11449050" cy="5197151"/>
          </a:xfrm>
        </p:spPr>
        <p:txBody>
          <a:bodyPr>
            <a:normAutofit fontScale="92500" lnSpcReduction="20000"/>
          </a:bodyPr>
          <a:lstStyle/>
          <a:p>
            <a:pPr marL="342900" indent="-342900">
              <a:lnSpc>
                <a:spcPct val="135000"/>
              </a:lnSpc>
              <a:spcBef>
                <a:spcPts val="0"/>
              </a:spcBef>
              <a:spcAft>
                <a:spcPts val="600"/>
              </a:spcAft>
              <a:buClr>
                <a:srgbClr val="00AA9E"/>
              </a:buClr>
              <a:buFont typeface="Wingdings" panose="05000000000000000000" pitchFamily="2" charset="2"/>
              <a:buChar char=""/>
            </a:pPr>
            <a:r>
              <a:rPr lang="en-US" sz="1700" b="1" dirty="0">
                <a:ea typeface="SimSun" panose="02010600030101010101" pitchFamily="2" charset="-122"/>
                <a:cs typeface="Arial" panose="020B0604020202020204" pitchFamily="34" charset="0"/>
              </a:rPr>
              <a:t>Task 1: Review of Manufacturers’ Databases</a:t>
            </a:r>
          </a:p>
          <a:p>
            <a:pPr marL="749300" lvl="1" indent="-342900">
              <a:lnSpc>
                <a:spcPct val="135000"/>
              </a:lnSpc>
              <a:spcBef>
                <a:spcPts val="0"/>
              </a:spcBef>
              <a:spcAft>
                <a:spcPts val="600"/>
              </a:spcAft>
              <a:buClr>
                <a:srgbClr val="00AA9E"/>
              </a:buClr>
              <a:buFont typeface="Wingdings" panose="05000000000000000000" pitchFamily="2" charset="2"/>
              <a:buChar char=""/>
            </a:pPr>
            <a:r>
              <a:rPr lang="en-US" sz="1600" dirty="0">
                <a:ea typeface="SimSun" panose="02010600030101010101" pitchFamily="2" charset="-122"/>
                <a:cs typeface="Times New Roman" panose="02020603050405020304" pitchFamily="18" charset="0"/>
              </a:rPr>
              <a:t>ERS will identify the manufacturers of commercial refrigeration systems most commonly installed in Connecticut. ERS will compile data from a minimum of four manufacturers. The planned data collection will include:</a:t>
            </a:r>
          </a:p>
          <a:p>
            <a:pPr marL="1146175" lvl="2" indent="-342900">
              <a:lnSpc>
                <a:spcPct val="115000"/>
              </a:lnSpc>
              <a:spcBef>
                <a:spcPts val="0"/>
              </a:spcBef>
              <a:spcAft>
                <a:spcPts val="600"/>
              </a:spcAft>
              <a:buClr>
                <a:srgbClr val="00AA9E"/>
              </a:buClr>
              <a:buFont typeface="Wingdings" panose="05000000000000000000" pitchFamily="2" charset="2"/>
              <a:buChar char=""/>
            </a:pPr>
            <a:r>
              <a:rPr lang="en-US" sz="1600" dirty="0"/>
              <a:t>Nameplate voltage, amperage, phase, power factor, or real power</a:t>
            </a:r>
          </a:p>
          <a:p>
            <a:pPr marL="1146175" lvl="2" indent="-342900">
              <a:lnSpc>
                <a:spcPct val="115000"/>
              </a:lnSpc>
              <a:spcBef>
                <a:spcPts val="0"/>
              </a:spcBef>
              <a:spcAft>
                <a:spcPts val="600"/>
              </a:spcAft>
              <a:buClr>
                <a:srgbClr val="00AA9E"/>
              </a:buClr>
              <a:buFont typeface="Wingdings" panose="05000000000000000000" pitchFamily="2" charset="2"/>
              <a:buChar char=""/>
            </a:pPr>
            <a:r>
              <a:rPr lang="en-US" sz="1600" dirty="0"/>
              <a:t>Nameplate refrigeration capacity</a:t>
            </a:r>
          </a:p>
          <a:p>
            <a:pPr marL="1146175" lvl="2" indent="-342900">
              <a:lnSpc>
                <a:spcPct val="115000"/>
              </a:lnSpc>
              <a:spcBef>
                <a:spcPts val="0"/>
              </a:spcBef>
              <a:spcAft>
                <a:spcPts val="600"/>
              </a:spcAft>
              <a:buClr>
                <a:srgbClr val="00AA9E"/>
              </a:buClr>
              <a:buFont typeface="Wingdings" panose="05000000000000000000" pitchFamily="2" charset="2"/>
              <a:buChar char=""/>
            </a:pPr>
            <a:r>
              <a:rPr lang="en-US" sz="1600" dirty="0"/>
              <a:t>Performance data if available (% power at % load, or similar)</a:t>
            </a:r>
          </a:p>
          <a:p>
            <a:pPr marL="396875" lvl="1" indent="0">
              <a:buNone/>
            </a:pPr>
            <a:endParaRPr lang="en-US" sz="1900" dirty="0"/>
          </a:p>
          <a:p>
            <a:pPr marL="342900" marR="0" indent="-342900">
              <a:lnSpc>
                <a:spcPct val="135000"/>
              </a:lnSpc>
              <a:spcBef>
                <a:spcPts val="0"/>
              </a:spcBef>
              <a:spcAft>
                <a:spcPts val="600"/>
              </a:spcAft>
              <a:buClr>
                <a:srgbClr val="00AA9E"/>
              </a:buClr>
              <a:buFont typeface="Wingdings" panose="05000000000000000000" pitchFamily="2" charset="2"/>
              <a:buChar char=""/>
            </a:pPr>
            <a:r>
              <a:rPr lang="en-US" sz="1700" b="1" dirty="0">
                <a:ea typeface="SimSun" panose="02010600030101010101" pitchFamily="2" charset="-122"/>
                <a:cs typeface="Arial" panose="020B0604020202020204" pitchFamily="34" charset="0"/>
              </a:rPr>
              <a:t>Task 2: Interview with Industry Experts</a:t>
            </a:r>
          </a:p>
          <a:p>
            <a:pPr marL="749300" lvl="1" indent="-342900">
              <a:lnSpc>
                <a:spcPct val="135000"/>
              </a:lnSpc>
              <a:spcBef>
                <a:spcPts val="0"/>
              </a:spcBef>
              <a:spcAft>
                <a:spcPts val="600"/>
              </a:spcAft>
              <a:buClr>
                <a:srgbClr val="00AA9E"/>
              </a:buClr>
              <a:buFont typeface="Wingdings" panose="05000000000000000000" pitchFamily="2" charset="2"/>
              <a:buChar char=""/>
            </a:pPr>
            <a:r>
              <a:rPr lang="en-US" sz="1500" dirty="0">
                <a:ea typeface="SimSun" panose="02010600030101010101" pitchFamily="2" charset="-122"/>
                <a:cs typeface="Times New Roman" panose="02020603050405020304" pitchFamily="18" charset="0"/>
              </a:rPr>
              <a:t>ERS will identify and interview a minimum of four refrigeration industry experts who are familiar with commercial installations and operations in Connecticut. The planned data collection will include:</a:t>
            </a:r>
          </a:p>
          <a:p>
            <a:pPr marL="1146175" lvl="2" indent="-342900">
              <a:lnSpc>
                <a:spcPct val="115000"/>
              </a:lnSpc>
              <a:spcBef>
                <a:spcPts val="0"/>
              </a:spcBef>
              <a:spcAft>
                <a:spcPts val="600"/>
              </a:spcAft>
              <a:buClr>
                <a:srgbClr val="00AA9E"/>
              </a:buClr>
              <a:buFont typeface="Wingdings" panose="05000000000000000000" pitchFamily="2" charset="2"/>
              <a:buChar char=""/>
            </a:pPr>
            <a:r>
              <a:rPr lang="en-US" sz="1500" dirty="0"/>
              <a:t>Typical refrigeration efficiency for currently installed systems</a:t>
            </a:r>
          </a:p>
          <a:p>
            <a:pPr marL="1146175" lvl="2" indent="-342900">
              <a:lnSpc>
                <a:spcPct val="115000"/>
              </a:lnSpc>
              <a:spcBef>
                <a:spcPts val="0"/>
              </a:spcBef>
              <a:spcAft>
                <a:spcPts val="600"/>
              </a:spcAft>
              <a:buClr>
                <a:srgbClr val="00AA9E"/>
              </a:buClr>
              <a:buFont typeface="Wingdings" panose="05000000000000000000" pitchFamily="2" charset="2"/>
              <a:buChar char=""/>
            </a:pPr>
            <a:r>
              <a:rPr lang="en-US" sz="1500" dirty="0"/>
              <a:t>Typical refrigeration efficiency for new systems</a:t>
            </a:r>
          </a:p>
          <a:p>
            <a:pPr marL="1146175" lvl="2" indent="-342900">
              <a:lnSpc>
                <a:spcPct val="115000"/>
              </a:lnSpc>
              <a:spcBef>
                <a:spcPts val="0"/>
              </a:spcBef>
              <a:spcAft>
                <a:spcPts val="600"/>
              </a:spcAft>
              <a:buClr>
                <a:srgbClr val="00AA9E"/>
              </a:buClr>
              <a:buFont typeface="Wingdings" panose="05000000000000000000" pitchFamily="2" charset="2"/>
              <a:buChar char=""/>
            </a:pPr>
            <a:r>
              <a:rPr lang="en-US" sz="1500" dirty="0"/>
              <a:t>Factors affecting refrigeration efficiency</a:t>
            </a:r>
          </a:p>
          <a:p>
            <a:pPr marL="1489075" lvl="3" indent="-342900" fontAlgn="base">
              <a:lnSpc>
                <a:spcPct val="115000"/>
              </a:lnSpc>
              <a:spcBef>
                <a:spcPts val="400"/>
              </a:spcBef>
              <a:spcAft>
                <a:spcPts val="400"/>
              </a:spcAft>
              <a:buClr>
                <a:srgbClr val="00AA9E"/>
              </a:buClr>
              <a:buFont typeface="Wingdings" panose="05000000000000000000" pitchFamily="2" charset="2"/>
              <a:buChar char=""/>
            </a:pPr>
            <a:r>
              <a:rPr lang="en-US" sz="1500" dirty="0"/>
              <a:t>Age/degradation</a:t>
            </a:r>
          </a:p>
          <a:p>
            <a:pPr marL="1489075" lvl="3" indent="-342900" fontAlgn="base">
              <a:lnSpc>
                <a:spcPct val="115000"/>
              </a:lnSpc>
              <a:spcBef>
                <a:spcPts val="400"/>
              </a:spcBef>
              <a:spcAft>
                <a:spcPts val="400"/>
              </a:spcAft>
              <a:buClr>
                <a:srgbClr val="00AA9E"/>
              </a:buClr>
              <a:buFont typeface="Wingdings" panose="05000000000000000000" pitchFamily="2" charset="2"/>
              <a:buChar char=""/>
            </a:pPr>
            <a:r>
              <a:rPr lang="en-US" sz="1500" dirty="0"/>
              <a:t>Facility type</a:t>
            </a:r>
          </a:p>
          <a:p>
            <a:pPr marL="1489075" lvl="3" indent="-342900" fontAlgn="base">
              <a:lnSpc>
                <a:spcPct val="115000"/>
              </a:lnSpc>
              <a:spcBef>
                <a:spcPts val="400"/>
              </a:spcBef>
              <a:spcAft>
                <a:spcPts val="400"/>
              </a:spcAft>
              <a:buClr>
                <a:srgbClr val="00AA9E"/>
              </a:buClr>
              <a:buFont typeface="Wingdings" panose="05000000000000000000" pitchFamily="2" charset="2"/>
              <a:buChar char=""/>
            </a:pPr>
            <a:r>
              <a:rPr lang="en-US" sz="1500" dirty="0"/>
              <a:t>Condenser location</a:t>
            </a:r>
            <a:endParaRPr lang="en-US" sz="1800" dirty="0"/>
          </a:p>
          <a:p>
            <a:pPr lvl="1"/>
            <a:endParaRPr lang="en-US" sz="1800" dirty="0"/>
          </a:p>
          <a:p>
            <a:pPr marL="0" indent="-9525">
              <a:buNone/>
            </a:pPr>
            <a:endParaRPr lang="en-US" dirty="0"/>
          </a:p>
          <a:p>
            <a:pPr lvl="1"/>
            <a:endParaRPr lang="en-US" dirty="0"/>
          </a:p>
          <a:p>
            <a:pPr marL="396875" lvl="1" indent="0">
              <a:buNone/>
            </a:pPr>
            <a:endParaRPr lang="en-US" dirty="0"/>
          </a:p>
          <a:p>
            <a:pPr lvl="1"/>
            <a:endParaRPr lang="en-US" dirty="0"/>
          </a:p>
          <a:p>
            <a:endParaRPr lang="en-US" dirty="0"/>
          </a:p>
          <a:p>
            <a:pPr lvl="1"/>
            <a:endParaRPr lang="en-US" dirty="0"/>
          </a:p>
          <a:p>
            <a:endParaRPr lang="en-US" dirty="0"/>
          </a:p>
          <a:p>
            <a:pPr marL="396875" lvl="1" indent="0">
              <a:buNone/>
            </a:pPr>
            <a:endParaRPr lang="en-US" dirty="0"/>
          </a:p>
        </p:txBody>
      </p:sp>
    </p:spTree>
    <p:extLst>
      <p:ext uri="{BB962C8B-B14F-4D97-AF65-F5344CB8AC3E}">
        <p14:creationId xmlns:p14="http://schemas.microsoft.com/office/powerpoint/2010/main" val="3194402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3141C-F16D-43DD-81FB-77FB2BFE7933}"/>
              </a:ext>
            </a:extLst>
          </p:cNvPr>
          <p:cNvSpPr>
            <a:spLocks noGrp="1"/>
          </p:cNvSpPr>
          <p:nvPr>
            <p:ph type="title"/>
          </p:nvPr>
        </p:nvSpPr>
        <p:spPr>
          <a:xfrm>
            <a:off x="363107" y="485896"/>
            <a:ext cx="11448794" cy="744755"/>
          </a:xfrm>
        </p:spPr>
        <p:txBody>
          <a:bodyPr>
            <a:normAutofit/>
          </a:bodyPr>
          <a:lstStyle/>
          <a:p>
            <a:r>
              <a:rPr lang="en-US" sz="3200" dirty="0"/>
              <a:t>Detailed Tasks</a:t>
            </a:r>
          </a:p>
        </p:txBody>
      </p:sp>
      <p:sp>
        <p:nvSpPr>
          <p:cNvPr id="4" name="Slide Number Placeholder 3">
            <a:extLst>
              <a:ext uri="{FF2B5EF4-FFF2-40B4-BE49-F238E27FC236}">
                <a16:creationId xmlns:a16="http://schemas.microsoft.com/office/drawing/2014/main" id="{1AAB434B-3653-4DA2-946E-279919777DEC}"/>
              </a:ext>
            </a:extLst>
          </p:cNvPr>
          <p:cNvSpPr>
            <a:spLocks noGrp="1"/>
          </p:cNvSpPr>
          <p:nvPr>
            <p:ph type="sldNum" sz="quarter" idx="12"/>
          </p:nvPr>
        </p:nvSpPr>
        <p:spPr/>
        <p:txBody>
          <a:bodyPr/>
          <a:lstStyle/>
          <a:p>
            <a:fld id="{C339D293-55AA-F547-8AA2-B34354B07A59}" type="slidenum">
              <a:rPr lang="en-US" b="1" smtClean="0">
                <a:solidFill>
                  <a:schemeClr val="bg1"/>
                </a:solidFill>
              </a:rPr>
              <a:pPr/>
              <a:t>6</a:t>
            </a:fld>
            <a:r>
              <a:rPr lang="en-US"/>
              <a:t> </a:t>
            </a:r>
            <a:endParaRPr lang="en-US" dirty="0"/>
          </a:p>
        </p:txBody>
      </p:sp>
      <p:sp>
        <p:nvSpPr>
          <p:cNvPr id="5" name="Content Placeholder 2">
            <a:extLst>
              <a:ext uri="{FF2B5EF4-FFF2-40B4-BE49-F238E27FC236}">
                <a16:creationId xmlns:a16="http://schemas.microsoft.com/office/drawing/2014/main" id="{868847CE-3443-40AC-8757-58AA710B6904}"/>
              </a:ext>
            </a:extLst>
          </p:cNvPr>
          <p:cNvSpPr>
            <a:spLocks noGrp="1"/>
          </p:cNvSpPr>
          <p:nvPr>
            <p:ph idx="1"/>
          </p:nvPr>
        </p:nvSpPr>
        <p:spPr>
          <a:xfrm>
            <a:off x="458713" y="1103223"/>
            <a:ext cx="11449050" cy="4903663"/>
          </a:xfrm>
        </p:spPr>
        <p:txBody>
          <a:bodyPr>
            <a:normAutofit lnSpcReduction="10000"/>
          </a:bodyPr>
          <a:lstStyle/>
          <a:p>
            <a:pPr marL="342900" marR="0" indent="-342900">
              <a:lnSpc>
                <a:spcPct val="115000"/>
              </a:lnSpc>
              <a:spcBef>
                <a:spcPts val="0"/>
              </a:spcBef>
              <a:spcAft>
                <a:spcPts val="600"/>
              </a:spcAft>
              <a:buClr>
                <a:srgbClr val="00AA9E"/>
              </a:buClr>
              <a:buFont typeface="Wingdings" panose="05000000000000000000" pitchFamily="2" charset="2"/>
              <a:buChar char=""/>
            </a:pPr>
            <a:r>
              <a:rPr lang="en-US" sz="1800" b="1" dirty="0">
                <a:ea typeface="SimSun" panose="02010600030101010101" pitchFamily="2" charset="-122"/>
                <a:cs typeface="Arial" panose="020B0604020202020204" pitchFamily="34" charset="0"/>
              </a:rPr>
              <a:t>Task 3: Review of Nameplate Data from Recent Connecticut Studies</a:t>
            </a:r>
          </a:p>
          <a:p>
            <a:pPr marL="749300" lvl="1" indent="-342900">
              <a:lnSpc>
                <a:spcPct val="125000"/>
              </a:lnSpc>
              <a:spcBef>
                <a:spcPts val="0"/>
              </a:spcBef>
              <a:spcAft>
                <a:spcPts val="600"/>
              </a:spcAft>
              <a:buClr>
                <a:srgbClr val="00AA9E"/>
              </a:buClr>
              <a:buFont typeface="Wingdings" panose="05000000000000000000" pitchFamily="2" charset="2"/>
              <a:buChar char=""/>
            </a:pPr>
            <a:r>
              <a:rPr lang="en-US" sz="1600" dirty="0">
                <a:ea typeface="SimSun" panose="02010600030101010101" pitchFamily="2" charset="-122"/>
                <a:cs typeface="Times New Roman" panose="02020603050405020304" pitchFamily="18" charset="0"/>
              </a:rPr>
              <a:t>ERS will review studies conducted in Connecticut within the past 5 years that included refrigeration nameplate information. ERS will extract the following information from the relevant studies (where available):</a:t>
            </a:r>
          </a:p>
          <a:p>
            <a:pPr marL="1146175" lvl="2" indent="-342900">
              <a:lnSpc>
                <a:spcPct val="115000"/>
              </a:lnSpc>
              <a:spcBef>
                <a:spcPts val="0"/>
              </a:spcBef>
              <a:spcAft>
                <a:spcPts val="600"/>
              </a:spcAft>
              <a:buClr>
                <a:srgbClr val="00AA9E"/>
              </a:buClr>
              <a:buFont typeface="Wingdings" panose="05000000000000000000" pitchFamily="2" charset="2"/>
              <a:buChar char=""/>
            </a:pPr>
            <a:r>
              <a:rPr lang="en-US" sz="1600" dirty="0">
                <a:effectLst/>
                <a:ea typeface="SimSun" panose="02010600030101010101" pitchFamily="2" charset="-122"/>
                <a:cs typeface="Times New Roman" panose="02020603050405020304" pitchFamily="18" charset="0"/>
              </a:rPr>
              <a:t>Nameplate voltage, amperage, phase</a:t>
            </a:r>
          </a:p>
          <a:p>
            <a:pPr marL="1146175" lvl="2" indent="-342900">
              <a:lnSpc>
                <a:spcPct val="115000"/>
              </a:lnSpc>
              <a:spcBef>
                <a:spcPts val="0"/>
              </a:spcBef>
              <a:spcAft>
                <a:spcPts val="600"/>
              </a:spcAft>
              <a:buClr>
                <a:srgbClr val="00AA9E"/>
              </a:buClr>
              <a:buFont typeface="Wingdings" panose="05000000000000000000" pitchFamily="2" charset="2"/>
              <a:buChar char=""/>
            </a:pPr>
            <a:r>
              <a:rPr lang="en-US" sz="1600" dirty="0">
                <a:effectLst/>
                <a:ea typeface="SimSun" panose="02010600030101010101" pitchFamily="2" charset="-122"/>
                <a:cs typeface="Times New Roman" panose="02020603050405020304" pitchFamily="18" charset="0"/>
              </a:rPr>
              <a:t>Nameplate refrigeration capacity</a:t>
            </a:r>
          </a:p>
          <a:p>
            <a:pPr marL="1146175" lvl="2" indent="-342900">
              <a:lnSpc>
                <a:spcPct val="115000"/>
              </a:lnSpc>
              <a:spcBef>
                <a:spcPts val="0"/>
              </a:spcBef>
              <a:spcAft>
                <a:spcPts val="600"/>
              </a:spcAft>
              <a:buClr>
                <a:srgbClr val="00AA9E"/>
              </a:buClr>
              <a:buFont typeface="Wingdings" panose="05000000000000000000" pitchFamily="2" charset="2"/>
              <a:buChar char=""/>
            </a:pPr>
            <a:r>
              <a:rPr lang="en-US" sz="1600" dirty="0">
                <a:effectLst/>
                <a:ea typeface="SimSun" panose="02010600030101010101" pitchFamily="2" charset="-122"/>
                <a:cs typeface="Times New Roman" panose="02020603050405020304" pitchFamily="18" charset="0"/>
              </a:rPr>
              <a:t>Condenser locations – whether mechanically cooled</a:t>
            </a:r>
          </a:p>
          <a:p>
            <a:pPr marL="396875" lvl="1" indent="0">
              <a:buNone/>
            </a:pPr>
            <a:endParaRPr lang="en-US" sz="1800" dirty="0"/>
          </a:p>
          <a:p>
            <a:pPr marL="342900" marR="0" indent="-342900">
              <a:lnSpc>
                <a:spcPct val="115000"/>
              </a:lnSpc>
              <a:spcBef>
                <a:spcPts val="0"/>
              </a:spcBef>
              <a:spcAft>
                <a:spcPts val="600"/>
              </a:spcAft>
              <a:buClr>
                <a:srgbClr val="00AA9E"/>
              </a:buClr>
              <a:buFont typeface="Wingdings" panose="05000000000000000000" pitchFamily="2" charset="2"/>
              <a:buChar char=""/>
            </a:pPr>
            <a:r>
              <a:rPr lang="en-US" sz="1800" b="1" dirty="0">
                <a:ea typeface="SimSun" panose="02010600030101010101" pitchFamily="2" charset="-122"/>
                <a:cs typeface="Arial" panose="020B0604020202020204" pitchFamily="34" charset="0"/>
              </a:rPr>
              <a:t>Task 4: Virtual On-Site Visits to Facility Owners/Operators</a:t>
            </a:r>
          </a:p>
          <a:p>
            <a:pPr marL="749300" lvl="1" indent="-342900">
              <a:lnSpc>
                <a:spcPct val="125000"/>
              </a:lnSpc>
              <a:spcBef>
                <a:spcPts val="0"/>
              </a:spcBef>
              <a:spcAft>
                <a:spcPts val="600"/>
              </a:spcAft>
              <a:buClr>
                <a:srgbClr val="00AA9E"/>
              </a:buClr>
              <a:buFont typeface="Wingdings" panose="05000000000000000000" pitchFamily="2" charset="2"/>
              <a:buChar char=""/>
            </a:pPr>
            <a:r>
              <a:rPr lang="en-US" sz="1600" dirty="0">
                <a:ea typeface="SimSun" panose="02010600030101010101" pitchFamily="2" charset="-122"/>
                <a:cs typeface="Times New Roman" panose="02020603050405020304" pitchFamily="18" charset="0"/>
              </a:rPr>
              <a:t>ERS will reach out to a minimum of 10 owners and operators of facilities with commercial refrigeration systems, and conduct virtual site visits to collect the following information:</a:t>
            </a:r>
          </a:p>
          <a:p>
            <a:pPr marL="1146175" lvl="2" indent="-342900">
              <a:lnSpc>
                <a:spcPct val="115000"/>
              </a:lnSpc>
              <a:spcBef>
                <a:spcPts val="0"/>
              </a:spcBef>
              <a:spcAft>
                <a:spcPts val="600"/>
              </a:spcAft>
              <a:buClr>
                <a:srgbClr val="00AA9E"/>
              </a:buClr>
              <a:buFont typeface="Wingdings" panose="05000000000000000000" pitchFamily="2" charset="2"/>
              <a:buChar char=""/>
            </a:pPr>
            <a:r>
              <a:rPr lang="en-US" sz="1600" dirty="0">
                <a:effectLst/>
                <a:ea typeface="SimSun" panose="02010600030101010101" pitchFamily="2" charset="-122"/>
                <a:cs typeface="Times New Roman" panose="02020603050405020304" pitchFamily="18" charset="0"/>
              </a:rPr>
              <a:t>Nameplate voltage, amperage, phase</a:t>
            </a:r>
          </a:p>
          <a:p>
            <a:pPr marL="1146175" lvl="2" indent="-342900">
              <a:lnSpc>
                <a:spcPct val="115000"/>
              </a:lnSpc>
              <a:spcBef>
                <a:spcPts val="0"/>
              </a:spcBef>
              <a:spcAft>
                <a:spcPts val="600"/>
              </a:spcAft>
              <a:buClr>
                <a:srgbClr val="00AA9E"/>
              </a:buClr>
              <a:buFont typeface="Wingdings" panose="05000000000000000000" pitchFamily="2" charset="2"/>
              <a:buChar char=""/>
            </a:pPr>
            <a:r>
              <a:rPr lang="en-US" sz="1600" dirty="0">
                <a:effectLst/>
                <a:ea typeface="SimSun" panose="02010600030101010101" pitchFamily="2" charset="-122"/>
                <a:cs typeface="Times New Roman" panose="02020603050405020304" pitchFamily="18" charset="0"/>
              </a:rPr>
              <a:t>Nameplate refrigeration capacity</a:t>
            </a:r>
          </a:p>
          <a:p>
            <a:pPr marL="1146175" lvl="2" indent="-342900">
              <a:lnSpc>
                <a:spcPct val="115000"/>
              </a:lnSpc>
              <a:spcBef>
                <a:spcPts val="0"/>
              </a:spcBef>
              <a:spcAft>
                <a:spcPts val="600"/>
              </a:spcAft>
              <a:buClr>
                <a:srgbClr val="00AA9E"/>
              </a:buClr>
              <a:buFont typeface="Wingdings" panose="05000000000000000000" pitchFamily="2" charset="2"/>
              <a:buChar char=""/>
            </a:pPr>
            <a:r>
              <a:rPr lang="en-US" sz="1600" dirty="0">
                <a:effectLst/>
                <a:ea typeface="SimSun" panose="02010600030101010101" pitchFamily="2" charset="-122"/>
                <a:cs typeface="Times New Roman" panose="02020603050405020304" pitchFamily="18" charset="0"/>
              </a:rPr>
              <a:t>Condenser locations – whether mechanically cooled</a:t>
            </a:r>
          </a:p>
          <a:p>
            <a:pPr marL="1146175" lvl="2" indent="-342900">
              <a:lnSpc>
                <a:spcPct val="115000"/>
              </a:lnSpc>
              <a:spcBef>
                <a:spcPts val="0"/>
              </a:spcBef>
              <a:spcAft>
                <a:spcPts val="600"/>
              </a:spcAft>
              <a:buClr>
                <a:srgbClr val="00AA9E"/>
              </a:buClr>
              <a:buFont typeface="Wingdings" panose="05000000000000000000" pitchFamily="2" charset="2"/>
              <a:buChar char=""/>
            </a:pPr>
            <a:r>
              <a:rPr lang="en-US" sz="1600" dirty="0">
                <a:effectLst/>
                <a:ea typeface="SimSun" panose="02010600030101010101" pitchFamily="2" charset="-122"/>
                <a:cs typeface="Times New Roman" panose="02020603050405020304" pitchFamily="18" charset="0"/>
              </a:rPr>
              <a:t>Age, degradation, maintenance and other operational challenges that may impact efficiency</a:t>
            </a:r>
          </a:p>
          <a:p>
            <a:pPr marL="396875" lvl="1" indent="0">
              <a:buNone/>
            </a:pPr>
            <a:endParaRPr lang="en-US" sz="1800" dirty="0"/>
          </a:p>
          <a:p>
            <a:pPr lvl="1"/>
            <a:endParaRPr lang="en-US" sz="1800" dirty="0"/>
          </a:p>
          <a:p>
            <a:pPr marL="0" indent="-9525">
              <a:buNone/>
            </a:pPr>
            <a:endParaRPr lang="en-US" dirty="0"/>
          </a:p>
          <a:p>
            <a:pPr lvl="1"/>
            <a:endParaRPr lang="en-US" dirty="0"/>
          </a:p>
          <a:p>
            <a:pPr marL="396875" lvl="1" indent="0">
              <a:buNone/>
            </a:pPr>
            <a:endParaRPr lang="en-US" dirty="0"/>
          </a:p>
          <a:p>
            <a:pPr lvl="1"/>
            <a:endParaRPr lang="en-US" dirty="0"/>
          </a:p>
          <a:p>
            <a:endParaRPr lang="en-US" dirty="0"/>
          </a:p>
          <a:p>
            <a:pPr lvl="1"/>
            <a:endParaRPr lang="en-US" dirty="0"/>
          </a:p>
          <a:p>
            <a:endParaRPr lang="en-US" dirty="0"/>
          </a:p>
          <a:p>
            <a:pPr marL="396875" lvl="1" indent="0">
              <a:buNone/>
            </a:pPr>
            <a:endParaRPr lang="en-US" dirty="0"/>
          </a:p>
        </p:txBody>
      </p:sp>
    </p:spTree>
    <p:extLst>
      <p:ext uri="{BB962C8B-B14F-4D97-AF65-F5344CB8AC3E}">
        <p14:creationId xmlns:p14="http://schemas.microsoft.com/office/powerpoint/2010/main" val="1870439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3141C-F16D-43DD-81FB-77FB2BFE7933}"/>
              </a:ext>
            </a:extLst>
          </p:cNvPr>
          <p:cNvSpPr>
            <a:spLocks noGrp="1"/>
          </p:cNvSpPr>
          <p:nvPr>
            <p:ph type="title"/>
          </p:nvPr>
        </p:nvSpPr>
        <p:spPr>
          <a:xfrm>
            <a:off x="363107" y="485896"/>
            <a:ext cx="11448794" cy="744755"/>
          </a:xfrm>
        </p:spPr>
        <p:txBody>
          <a:bodyPr>
            <a:normAutofit/>
          </a:bodyPr>
          <a:lstStyle/>
          <a:p>
            <a:r>
              <a:rPr lang="en-US" sz="3200" dirty="0"/>
              <a:t>Detailed Tasks</a:t>
            </a:r>
          </a:p>
        </p:txBody>
      </p:sp>
      <p:sp>
        <p:nvSpPr>
          <p:cNvPr id="4" name="Slide Number Placeholder 3">
            <a:extLst>
              <a:ext uri="{FF2B5EF4-FFF2-40B4-BE49-F238E27FC236}">
                <a16:creationId xmlns:a16="http://schemas.microsoft.com/office/drawing/2014/main" id="{1AAB434B-3653-4DA2-946E-279919777DEC}"/>
              </a:ext>
            </a:extLst>
          </p:cNvPr>
          <p:cNvSpPr>
            <a:spLocks noGrp="1"/>
          </p:cNvSpPr>
          <p:nvPr>
            <p:ph type="sldNum" sz="quarter" idx="12"/>
          </p:nvPr>
        </p:nvSpPr>
        <p:spPr/>
        <p:txBody>
          <a:bodyPr/>
          <a:lstStyle/>
          <a:p>
            <a:fld id="{C339D293-55AA-F547-8AA2-B34354B07A59}" type="slidenum">
              <a:rPr lang="en-US" b="1" smtClean="0">
                <a:solidFill>
                  <a:schemeClr val="bg1"/>
                </a:solidFill>
              </a:rPr>
              <a:pPr/>
              <a:t>7</a:t>
            </a:fld>
            <a:r>
              <a:rPr lang="en-US"/>
              <a:t> </a:t>
            </a:r>
            <a:endParaRPr lang="en-US" dirty="0"/>
          </a:p>
        </p:txBody>
      </p:sp>
      <p:sp>
        <p:nvSpPr>
          <p:cNvPr id="5" name="Content Placeholder 2">
            <a:extLst>
              <a:ext uri="{FF2B5EF4-FFF2-40B4-BE49-F238E27FC236}">
                <a16:creationId xmlns:a16="http://schemas.microsoft.com/office/drawing/2014/main" id="{868847CE-3443-40AC-8757-58AA710B6904}"/>
              </a:ext>
            </a:extLst>
          </p:cNvPr>
          <p:cNvSpPr>
            <a:spLocks noGrp="1"/>
          </p:cNvSpPr>
          <p:nvPr>
            <p:ph idx="1"/>
          </p:nvPr>
        </p:nvSpPr>
        <p:spPr>
          <a:xfrm>
            <a:off x="380099" y="1065474"/>
            <a:ext cx="11449050" cy="5006299"/>
          </a:xfrm>
        </p:spPr>
        <p:txBody>
          <a:bodyPr>
            <a:normAutofit fontScale="92500"/>
          </a:bodyPr>
          <a:lstStyle/>
          <a:p>
            <a:pPr marL="342900" indent="-342900">
              <a:lnSpc>
                <a:spcPct val="115000"/>
              </a:lnSpc>
              <a:spcBef>
                <a:spcPts val="0"/>
              </a:spcBef>
              <a:spcAft>
                <a:spcPts val="600"/>
              </a:spcAft>
              <a:buClr>
                <a:srgbClr val="00AA9E"/>
              </a:buClr>
              <a:buFont typeface="Wingdings" panose="05000000000000000000" pitchFamily="2" charset="2"/>
              <a:buChar char=""/>
            </a:pPr>
            <a:r>
              <a:rPr lang="en-US" sz="1700" b="1" dirty="0">
                <a:ea typeface="SimSun" panose="02010600030101010101" pitchFamily="2" charset="-122"/>
                <a:cs typeface="Arial" panose="020B0604020202020204" pitchFamily="34" charset="0"/>
              </a:rPr>
              <a:t>Task 5: </a:t>
            </a:r>
            <a:r>
              <a:rPr lang="en-US" sz="1800" b="1" dirty="0">
                <a:ea typeface="SimSun" panose="02010600030101010101" pitchFamily="2" charset="-122"/>
                <a:cs typeface="Arial" panose="020B0604020202020204" pitchFamily="34" charset="0"/>
              </a:rPr>
              <a:t>Analysis</a:t>
            </a:r>
            <a:endParaRPr lang="en-US" sz="1700" b="1" dirty="0">
              <a:ea typeface="SimSun" panose="02010600030101010101" pitchFamily="2" charset="-122"/>
              <a:cs typeface="Arial" panose="020B0604020202020204" pitchFamily="34" charset="0"/>
            </a:endParaRPr>
          </a:p>
          <a:p>
            <a:pPr marL="749300" lvl="1" indent="-342900">
              <a:lnSpc>
                <a:spcPct val="115000"/>
              </a:lnSpc>
              <a:spcBef>
                <a:spcPts val="0"/>
              </a:spcBef>
              <a:spcAft>
                <a:spcPts val="600"/>
              </a:spcAft>
              <a:buClr>
                <a:srgbClr val="00AA9E"/>
              </a:buClr>
              <a:buFont typeface="Wingdings" panose="05000000000000000000" pitchFamily="2" charset="2"/>
              <a:buChar char=""/>
            </a:pPr>
            <a:r>
              <a:rPr lang="en-US" sz="1600" dirty="0">
                <a:ea typeface="SimSun" panose="02010600030101010101" pitchFamily="2" charset="-122"/>
                <a:cs typeface="Times New Roman" panose="02020603050405020304" pitchFamily="18" charset="0"/>
              </a:rPr>
              <a:t>Using information collected from Tasks 1 through 4, ERS will:</a:t>
            </a:r>
          </a:p>
          <a:p>
            <a:pPr marL="1146175" lvl="2" indent="-342900">
              <a:lnSpc>
                <a:spcPct val="115000"/>
              </a:lnSpc>
              <a:spcBef>
                <a:spcPts val="0"/>
              </a:spcBef>
              <a:spcAft>
                <a:spcPts val="600"/>
              </a:spcAft>
              <a:buClr>
                <a:srgbClr val="00AA9E"/>
              </a:buClr>
              <a:buFont typeface="Wingdings" panose="05000000000000000000" pitchFamily="2" charset="2"/>
              <a:buChar char=""/>
            </a:pPr>
            <a:r>
              <a:rPr lang="en-US" sz="1500" dirty="0">
                <a:effectLst/>
                <a:ea typeface="SimSun" panose="02010600030101010101" pitchFamily="2" charset="-122"/>
                <a:cs typeface="Times New Roman" panose="02020603050405020304" pitchFamily="18" charset="0"/>
              </a:rPr>
              <a:t>Calculate average COP and ACOP values using data from each task – averaging values with removal of data </a:t>
            </a:r>
            <a:r>
              <a:rPr lang="en-US" sz="1500" dirty="0" err="1">
                <a:effectLst/>
                <a:ea typeface="SimSun" panose="02010600030101010101" pitchFamily="2" charset="-122"/>
                <a:cs typeface="Times New Roman" panose="02020603050405020304" pitchFamily="18" charset="0"/>
              </a:rPr>
              <a:t>anomolies</a:t>
            </a:r>
            <a:endParaRPr lang="en-US" sz="1500" dirty="0">
              <a:effectLst/>
              <a:ea typeface="SimSun" panose="02010600030101010101" pitchFamily="2" charset="-122"/>
              <a:cs typeface="Times New Roman" panose="02020603050405020304" pitchFamily="18" charset="0"/>
            </a:endParaRPr>
          </a:p>
          <a:p>
            <a:pPr marL="1146175" lvl="2" indent="-342900">
              <a:lnSpc>
                <a:spcPct val="115000"/>
              </a:lnSpc>
              <a:spcBef>
                <a:spcPts val="0"/>
              </a:spcBef>
              <a:spcAft>
                <a:spcPts val="600"/>
              </a:spcAft>
              <a:buClr>
                <a:srgbClr val="00AA9E"/>
              </a:buClr>
              <a:buFont typeface="Wingdings" panose="05000000000000000000" pitchFamily="2" charset="2"/>
              <a:buChar char=""/>
            </a:pPr>
            <a:r>
              <a:rPr lang="en-US" sz="1500" dirty="0">
                <a:effectLst/>
                <a:ea typeface="SimSun" panose="02010600030101010101" pitchFamily="2" charset="-122"/>
                <a:cs typeface="Times New Roman" panose="02020603050405020304" pitchFamily="18" charset="0"/>
              </a:rPr>
              <a:t>Recommendations for updating the COP and ACOP values in the CT PSD (one set of values for coolers and one set for freezers), including the following measures:</a:t>
            </a:r>
          </a:p>
          <a:p>
            <a:pPr marL="1489075" lvl="3" indent="-342900">
              <a:lnSpc>
                <a:spcPct val="115000"/>
              </a:lnSpc>
              <a:spcBef>
                <a:spcPts val="0"/>
              </a:spcBef>
              <a:spcAft>
                <a:spcPts val="600"/>
              </a:spcAft>
              <a:buClr>
                <a:srgbClr val="00AA9E"/>
              </a:buClr>
              <a:buFont typeface="Wingdings" panose="05000000000000000000" pitchFamily="2" charset="2"/>
              <a:buChar char=""/>
            </a:pPr>
            <a:r>
              <a:rPr lang="en-US" sz="1500" dirty="0">
                <a:ea typeface="SimSun" panose="02010600030101010101" pitchFamily="2" charset="-122"/>
                <a:cs typeface="Times New Roman" panose="02020603050405020304" pitchFamily="18" charset="0"/>
              </a:rPr>
              <a:t>LEDs in refrigerated spaces, Adding case doors, Evaporator fan EC motors, Evaporator fan controls</a:t>
            </a:r>
          </a:p>
          <a:p>
            <a:pPr marL="1146175" lvl="2" indent="-342900">
              <a:lnSpc>
                <a:spcPct val="115000"/>
              </a:lnSpc>
              <a:spcBef>
                <a:spcPts val="0"/>
              </a:spcBef>
              <a:spcAft>
                <a:spcPts val="600"/>
              </a:spcAft>
              <a:buClr>
                <a:srgbClr val="00AA9E"/>
              </a:buClr>
              <a:buFont typeface="Wingdings" panose="05000000000000000000" pitchFamily="2" charset="2"/>
              <a:buChar char=""/>
            </a:pPr>
            <a:r>
              <a:rPr lang="en-US" sz="1500" dirty="0">
                <a:effectLst/>
                <a:ea typeface="SimSun" panose="02010600030101010101" pitchFamily="2" charset="-122"/>
                <a:cs typeface="Times New Roman" panose="02020603050405020304" pitchFamily="18" charset="0"/>
              </a:rPr>
              <a:t>Recommend measures for inclusion of HVAC interactive factors, including:</a:t>
            </a:r>
          </a:p>
          <a:p>
            <a:pPr marL="1489075" lvl="3" indent="-342900">
              <a:lnSpc>
                <a:spcPct val="115000"/>
              </a:lnSpc>
              <a:spcBef>
                <a:spcPts val="0"/>
              </a:spcBef>
              <a:spcAft>
                <a:spcPts val="600"/>
              </a:spcAft>
              <a:buClr>
                <a:srgbClr val="00AA9E"/>
              </a:buClr>
              <a:buFont typeface="Wingdings" panose="05000000000000000000" pitchFamily="2" charset="2"/>
              <a:buChar char=""/>
            </a:pPr>
            <a:r>
              <a:rPr lang="en-US" sz="1500" dirty="0">
                <a:effectLst/>
                <a:ea typeface="SimSun" panose="02010600030101010101" pitchFamily="2" charset="-122"/>
                <a:cs typeface="Times New Roman" panose="02020603050405020304" pitchFamily="18" charset="0"/>
              </a:rPr>
              <a:t>HVAC factor if condenser is in a space known to be conditioned</a:t>
            </a:r>
          </a:p>
          <a:p>
            <a:pPr marL="1489075" lvl="3" indent="-342900">
              <a:lnSpc>
                <a:spcPct val="115000"/>
              </a:lnSpc>
              <a:spcBef>
                <a:spcPts val="0"/>
              </a:spcBef>
              <a:spcAft>
                <a:spcPts val="600"/>
              </a:spcAft>
              <a:buClr>
                <a:srgbClr val="00AA9E"/>
              </a:buClr>
              <a:buFont typeface="Wingdings" panose="05000000000000000000" pitchFamily="2" charset="2"/>
              <a:buChar char=""/>
            </a:pPr>
            <a:r>
              <a:rPr lang="en-US" sz="1500" dirty="0">
                <a:ea typeface="SimSun" panose="02010600030101010101" pitchFamily="2" charset="-122"/>
                <a:cs typeface="Times New Roman" panose="02020603050405020304" pitchFamily="18" charset="0"/>
              </a:rPr>
              <a:t>HVAC factor if condenser location is unknown</a:t>
            </a:r>
            <a:endParaRPr lang="en-US" sz="1500" dirty="0">
              <a:effectLst/>
              <a:ea typeface="SimSun" panose="02010600030101010101" pitchFamily="2" charset="-122"/>
              <a:cs typeface="Times New Roman" panose="02020603050405020304" pitchFamily="18" charset="0"/>
            </a:endParaRPr>
          </a:p>
          <a:p>
            <a:pPr marL="1146175" lvl="2" indent="-342900">
              <a:lnSpc>
                <a:spcPct val="115000"/>
              </a:lnSpc>
              <a:spcBef>
                <a:spcPts val="0"/>
              </a:spcBef>
              <a:spcAft>
                <a:spcPts val="600"/>
              </a:spcAft>
              <a:buClr>
                <a:srgbClr val="00AA9E"/>
              </a:buClr>
              <a:buFont typeface="Wingdings" panose="05000000000000000000" pitchFamily="2" charset="2"/>
              <a:buChar char=""/>
            </a:pPr>
            <a:r>
              <a:rPr lang="en-US" sz="1500" dirty="0">
                <a:effectLst/>
                <a:ea typeface="SimSun" panose="02010600030101010101" pitchFamily="2" charset="-122"/>
                <a:cs typeface="Times New Roman" panose="02020603050405020304" pitchFamily="18" charset="0"/>
              </a:rPr>
              <a:t>Any other factors impacting refrigeration efficiency, such as:</a:t>
            </a:r>
          </a:p>
          <a:p>
            <a:pPr marL="1489075" lvl="3" indent="-342900">
              <a:lnSpc>
                <a:spcPct val="115000"/>
              </a:lnSpc>
              <a:spcBef>
                <a:spcPts val="0"/>
              </a:spcBef>
              <a:spcAft>
                <a:spcPts val="600"/>
              </a:spcAft>
              <a:buClr>
                <a:srgbClr val="00AA9E"/>
              </a:buClr>
              <a:buFont typeface="Wingdings" panose="05000000000000000000" pitchFamily="2" charset="2"/>
              <a:buChar char=""/>
            </a:pPr>
            <a:r>
              <a:rPr lang="en-US" sz="1500" dirty="0">
                <a:ea typeface="SimSun" panose="02010600030101010101" pitchFamily="2" charset="-122"/>
                <a:cs typeface="Times New Roman" panose="02020603050405020304" pitchFamily="18" charset="0"/>
              </a:rPr>
              <a:t>Aging</a:t>
            </a:r>
          </a:p>
          <a:p>
            <a:pPr marL="1489075" lvl="3" indent="-342900">
              <a:lnSpc>
                <a:spcPct val="115000"/>
              </a:lnSpc>
              <a:spcBef>
                <a:spcPts val="0"/>
              </a:spcBef>
              <a:spcAft>
                <a:spcPts val="600"/>
              </a:spcAft>
              <a:buClr>
                <a:srgbClr val="00AA9E"/>
              </a:buClr>
              <a:buFont typeface="Wingdings" panose="05000000000000000000" pitchFamily="2" charset="2"/>
              <a:buChar char=""/>
            </a:pPr>
            <a:r>
              <a:rPr lang="en-US" sz="1500" dirty="0">
                <a:ea typeface="SimSun" panose="02010600030101010101" pitchFamily="2" charset="-122"/>
                <a:cs typeface="Times New Roman" panose="02020603050405020304" pitchFamily="18" charset="0"/>
              </a:rPr>
              <a:t>Degradation</a:t>
            </a:r>
          </a:p>
          <a:p>
            <a:pPr marL="342900" indent="-342900">
              <a:lnSpc>
                <a:spcPct val="115000"/>
              </a:lnSpc>
              <a:spcBef>
                <a:spcPts val="0"/>
              </a:spcBef>
              <a:spcAft>
                <a:spcPts val="600"/>
              </a:spcAft>
              <a:buClr>
                <a:srgbClr val="00AA9E"/>
              </a:buClr>
              <a:buFont typeface="Wingdings" panose="05000000000000000000" pitchFamily="2" charset="2"/>
              <a:buChar char=""/>
            </a:pPr>
            <a:r>
              <a:rPr lang="en-US" sz="1700" b="1" dirty="0">
                <a:ea typeface="SimSun" panose="02010600030101010101" pitchFamily="2" charset="-122"/>
                <a:cs typeface="Arial" panose="020B0604020202020204" pitchFamily="34" charset="0"/>
              </a:rPr>
              <a:t>Task 6: Reporting</a:t>
            </a:r>
          </a:p>
          <a:p>
            <a:pPr marL="749300" lvl="1" indent="-342900">
              <a:lnSpc>
                <a:spcPct val="115000"/>
              </a:lnSpc>
              <a:spcBef>
                <a:spcPts val="0"/>
              </a:spcBef>
              <a:spcAft>
                <a:spcPts val="600"/>
              </a:spcAft>
              <a:buClr>
                <a:srgbClr val="00AA9E"/>
              </a:buClr>
              <a:buFont typeface="Wingdings" panose="05000000000000000000" pitchFamily="2" charset="2"/>
              <a:buChar char=""/>
            </a:pPr>
            <a:r>
              <a:rPr lang="en-US" sz="1500" dirty="0">
                <a:ea typeface="SimSun" panose="02010600030101010101" pitchFamily="2" charset="-122"/>
                <a:cs typeface="Arial" panose="020B0604020202020204" pitchFamily="34" charset="0"/>
              </a:rPr>
              <a:t>Draft and final summary report</a:t>
            </a:r>
          </a:p>
          <a:p>
            <a:pPr marL="749300" lvl="1" indent="-342900">
              <a:lnSpc>
                <a:spcPct val="115000"/>
              </a:lnSpc>
              <a:spcBef>
                <a:spcPts val="0"/>
              </a:spcBef>
              <a:spcAft>
                <a:spcPts val="600"/>
              </a:spcAft>
              <a:buClr>
                <a:srgbClr val="00AA9E"/>
              </a:buClr>
              <a:buFont typeface="Wingdings" panose="05000000000000000000" pitchFamily="2" charset="2"/>
              <a:buChar char=""/>
            </a:pPr>
            <a:r>
              <a:rPr lang="en-US" sz="1500" dirty="0">
                <a:ea typeface="SimSun" panose="02010600030101010101" pitchFamily="2" charset="-122"/>
                <a:cs typeface="Arial" panose="020B0604020202020204" pitchFamily="34" charset="0"/>
              </a:rPr>
              <a:t>Final </a:t>
            </a:r>
            <a:r>
              <a:rPr lang="en-US" sz="1500" dirty="0" err="1">
                <a:ea typeface="SimSun" panose="02010600030101010101" pitchFamily="2" charset="-122"/>
                <a:cs typeface="Arial" panose="020B0604020202020204" pitchFamily="34" charset="0"/>
              </a:rPr>
              <a:t>powerpoint</a:t>
            </a:r>
            <a:r>
              <a:rPr lang="en-US" sz="1500" dirty="0">
                <a:ea typeface="SimSun" panose="02010600030101010101" pitchFamily="2" charset="-122"/>
                <a:cs typeface="Arial" panose="020B0604020202020204" pitchFamily="34" charset="0"/>
              </a:rPr>
              <a:t> presentation of results and recommendations</a:t>
            </a:r>
          </a:p>
          <a:p>
            <a:pPr marL="1146175" lvl="2" indent="-342900">
              <a:lnSpc>
                <a:spcPct val="115000"/>
              </a:lnSpc>
              <a:spcBef>
                <a:spcPts val="0"/>
              </a:spcBef>
              <a:spcAft>
                <a:spcPts val="600"/>
              </a:spcAft>
              <a:buClr>
                <a:srgbClr val="00AA9E"/>
              </a:buClr>
              <a:buFont typeface="Wingdings" panose="05000000000000000000" pitchFamily="2" charset="2"/>
              <a:buChar char=""/>
            </a:pPr>
            <a:endParaRPr lang="en-US" sz="1200" dirty="0">
              <a:effectLst/>
              <a:latin typeface="Palatino Linotype" panose="02040502050505030304" pitchFamily="18" charset="0"/>
              <a:ea typeface="SimSun" panose="02010600030101010101" pitchFamily="2" charset="-122"/>
              <a:cs typeface="Times New Roman" panose="02020603050405020304" pitchFamily="18" charset="0"/>
            </a:endParaRPr>
          </a:p>
          <a:p>
            <a:pPr marL="396875" lvl="1" indent="0">
              <a:buNone/>
            </a:pPr>
            <a:endParaRPr lang="en-US" sz="1800" dirty="0"/>
          </a:p>
          <a:p>
            <a:pPr lvl="1"/>
            <a:endParaRPr lang="en-US" sz="1800" dirty="0"/>
          </a:p>
          <a:p>
            <a:pPr marL="0" indent="-9525">
              <a:buNone/>
            </a:pPr>
            <a:endParaRPr lang="en-US" dirty="0"/>
          </a:p>
          <a:p>
            <a:pPr lvl="1"/>
            <a:endParaRPr lang="en-US" dirty="0"/>
          </a:p>
          <a:p>
            <a:pPr marL="396875" lvl="1" indent="0">
              <a:buNone/>
            </a:pPr>
            <a:endParaRPr lang="en-US" dirty="0"/>
          </a:p>
          <a:p>
            <a:pPr lvl="1"/>
            <a:endParaRPr lang="en-US" dirty="0"/>
          </a:p>
          <a:p>
            <a:endParaRPr lang="en-US" dirty="0"/>
          </a:p>
          <a:p>
            <a:pPr lvl="1"/>
            <a:endParaRPr lang="en-US" dirty="0"/>
          </a:p>
          <a:p>
            <a:endParaRPr lang="en-US" dirty="0"/>
          </a:p>
          <a:p>
            <a:pPr marL="396875" lvl="1" indent="0">
              <a:buNone/>
            </a:pPr>
            <a:endParaRPr lang="en-US" dirty="0"/>
          </a:p>
        </p:txBody>
      </p:sp>
    </p:spTree>
    <p:extLst>
      <p:ext uri="{BB962C8B-B14F-4D97-AF65-F5344CB8AC3E}">
        <p14:creationId xmlns:p14="http://schemas.microsoft.com/office/powerpoint/2010/main" val="2362388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2C5333D0-04B4-4A8C-84BA-72913C39DA1D}"/>
              </a:ext>
            </a:extLst>
          </p:cNvPr>
          <p:cNvSpPr>
            <a:spLocks noGrp="1"/>
          </p:cNvSpPr>
          <p:nvPr>
            <p:ph type="title"/>
          </p:nvPr>
        </p:nvSpPr>
        <p:spPr>
          <a:xfrm>
            <a:off x="357150" y="305772"/>
            <a:ext cx="10998200" cy="559000"/>
          </a:xfrm>
        </p:spPr>
        <p:txBody>
          <a:bodyPr>
            <a:noAutofit/>
          </a:bodyPr>
          <a:lstStyle/>
          <a:p>
            <a:r>
              <a:rPr lang="en-US" sz="3200" dirty="0"/>
              <a:t>Summary Objectives and Outcomes</a:t>
            </a:r>
          </a:p>
        </p:txBody>
      </p:sp>
      <p:graphicFrame>
        <p:nvGraphicFramePr>
          <p:cNvPr id="12" name="Table Placeholder 11">
            <a:extLst>
              <a:ext uri="{FF2B5EF4-FFF2-40B4-BE49-F238E27FC236}">
                <a16:creationId xmlns:a16="http://schemas.microsoft.com/office/drawing/2014/main" id="{5FB107D4-C374-4640-9D28-4E9C745844B0}"/>
              </a:ext>
            </a:extLst>
          </p:cNvPr>
          <p:cNvGraphicFramePr>
            <a:graphicFrameLocks noGrp="1"/>
          </p:cNvGraphicFramePr>
          <p:nvPr>
            <p:ph type="tbl" sz="quarter" idx="14"/>
            <p:extLst>
              <p:ext uri="{D42A27DB-BD31-4B8C-83A1-F6EECF244321}">
                <p14:modId xmlns:p14="http://schemas.microsoft.com/office/powerpoint/2010/main" val="64067022"/>
              </p:ext>
            </p:extLst>
          </p:nvPr>
        </p:nvGraphicFramePr>
        <p:xfrm>
          <a:off x="944293" y="1167635"/>
          <a:ext cx="10570212" cy="4977303"/>
        </p:xfrm>
        <a:graphic>
          <a:graphicData uri="http://schemas.openxmlformats.org/drawingml/2006/table">
            <a:tbl>
              <a:tblPr firstRow="1" bandRow="1">
                <a:tableStyleId>{5C22544A-7EE6-4342-B048-85BDC9FD1C3A}</a:tableStyleId>
              </a:tblPr>
              <a:tblGrid>
                <a:gridCol w="2641796">
                  <a:extLst>
                    <a:ext uri="{9D8B030D-6E8A-4147-A177-3AD203B41FA5}">
                      <a16:colId xmlns:a16="http://schemas.microsoft.com/office/drawing/2014/main" val="3981525435"/>
                    </a:ext>
                  </a:extLst>
                </a:gridCol>
                <a:gridCol w="4078013">
                  <a:extLst>
                    <a:ext uri="{9D8B030D-6E8A-4147-A177-3AD203B41FA5}">
                      <a16:colId xmlns:a16="http://schemas.microsoft.com/office/drawing/2014/main" val="3948175323"/>
                    </a:ext>
                  </a:extLst>
                </a:gridCol>
                <a:gridCol w="3850403">
                  <a:extLst>
                    <a:ext uri="{9D8B030D-6E8A-4147-A177-3AD203B41FA5}">
                      <a16:colId xmlns:a16="http://schemas.microsoft.com/office/drawing/2014/main" val="1094495324"/>
                    </a:ext>
                  </a:extLst>
                </a:gridCol>
              </a:tblGrid>
              <a:tr h="35803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Objective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Method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Outcome</a:t>
                      </a:r>
                    </a:p>
                  </a:txBody>
                  <a:tcPr/>
                </a:tc>
                <a:extLst>
                  <a:ext uri="{0D108BD9-81ED-4DB2-BD59-A6C34878D82A}">
                    <a16:rowId xmlns:a16="http://schemas.microsoft.com/office/drawing/2014/main" val="2627240178"/>
                  </a:ext>
                </a:extLst>
              </a:tr>
              <a:tr h="1959783">
                <a:tc>
                  <a:txBody>
                    <a:bodyPr/>
                    <a:lstStyle/>
                    <a:p>
                      <a:pPr marL="228600" marR="0" lvl="0" indent="-228600" algn="l" defTabSz="914400" rtl="0" eaLnBrk="1" fontAlgn="auto" latinLnBrk="0" hangingPunct="1">
                        <a:lnSpc>
                          <a:spcPct val="100000"/>
                        </a:lnSpc>
                        <a:spcBef>
                          <a:spcPts val="0"/>
                        </a:spcBef>
                        <a:spcAft>
                          <a:spcPts val="0"/>
                        </a:spcAft>
                        <a:buClrTx/>
                        <a:buSzTx/>
                        <a:buFontTx/>
                        <a:buNone/>
                        <a:tabLst/>
                        <a:defRPr/>
                      </a:pPr>
                      <a:r>
                        <a:rPr lang="en-US" sz="1400" dirty="0"/>
                        <a:t>Update COP and ACOP values</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rPr>
                        <a:t>Review of Manufacturers’ Databases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rPr>
                        <a:t>Interview with Industry Experts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rPr>
                        <a:t>Review of Nameplate Data from Recent Connecticut Studies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rPr>
                        <a:t>Virtual On-Site Visits to Facility Owners/Operators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rPr>
                        <a:t>Averaging COP and ACOP values within each data collection task</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rPr>
                        <a:t>Recommend updated values for COP and ACOP, one set for coolers and one set for freezers, for the following measures: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ea typeface="SimSun" panose="02010600030101010101" pitchFamily="2" charset="-122"/>
                          <a:cs typeface="Times New Roman" panose="02020603050405020304" pitchFamily="18" charset="0"/>
                        </a:rPr>
                        <a:t>LEDs in refrigerated spaces, Adding case doors, Evaporator fan EC motors, Evaporator fan controls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solidFill>
                          <a:schemeClr val="tx1"/>
                        </a:solidFill>
                      </a:endParaRPr>
                    </a:p>
                  </a:txBody>
                  <a:tcPr anchor="ctr"/>
                </a:tc>
                <a:extLst>
                  <a:ext uri="{0D108BD9-81ED-4DB2-BD59-A6C34878D82A}">
                    <a16:rowId xmlns:a16="http://schemas.microsoft.com/office/drawing/2014/main" val="3799870567"/>
                  </a:ext>
                </a:extLst>
              </a:tr>
              <a:tr h="2595752">
                <a:tc>
                  <a:txBody>
                    <a:bodyPr/>
                    <a:lstStyle/>
                    <a:p>
                      <a:pPr marL="0" marR="0" lvl="0" indent="-228600" algn="l" defTabSz="914400" rtl="0" eaLnBrk="1" fontAlgn="auto" latinLnBrk="0" hangingPunct="1">
                        <a:lnSpc>
                          <a:spcPct val="100000"/>
                        </a:lnSpc>
                        <a:spcBef>
                          <a:spcPts val="0"/>
                        </a:spcBef>
                        <a:spcAft>
                          <a:spcPts val="0"/>
                        </a:spcAft>
                        <a:buClrTx/>
                        <a:buSzTx/>
                        <a:buFontTx/>
                        <a:buNone/>
                        <a:tabLst/>
                        <a:defRPr/>
                      </a:pPr>
                      <a:r>
                        <a:rPr lang="en-US" sz="1400" dirty="0"/>
                        <a:t>Quantify HVAC heating and cooling interactive factors resulting from commercial refrigeration measures</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rPr>
                        <a:t>Review of Manufacturers’ Databases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rPr>
                        <a:t>Review of Nameplate Data from Recent Connecticut Studies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rPr>
                        <a:t>Virtual On-Site Visits to Facility Owners/Operators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rPr>
                        <a:t>Assigning a heating and cooling efficiency for each data point based on system type (0 for condensers not located within building envelope)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rPr>
                        <a:t>Averaging heating and cooling factor within data collected from each task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400" dirty="0">
                        <a:solidFill>
                          <a:schemeClr val="tx1"/>
                        </a:solidFill>
                      </a:endParaRP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rPr>
                        <a:t>Recommend HVAC heating and cooling interactive factors for:</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rPr>
                        <a:t>If condenser location is known to be heated/cooled</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dirty="0">
                          <a:solidFill>
                            <a:schemeClr val="tx1"/>
                          </a:solidFill>
                        </a:rPr>
                        <a:t>If condenser location is unknown</a:t>
                      </a:r>
                    </a:p>
                  </a:txBody>
                  <a:tcPr/>
                </a:tc>
                <a:extLst>
                  <a:ext uri="{0D108BD9-81ED-4DB2-BD59-A6C34878D82A}">
                    <a16:rowId xmlns:a16="http://schemas.microsoft.com/office/drawing/2014/main" val="3502196219"/>
                  </a:ext>
                </a:extLst>
              </a:tr>
            </a:tbl>
          </a:graphicData>
        </a:graphic>
      </p:graphicFrame>
      <p:sp>
        <p:nvSpPr>
          <p:cNvPr id="7" name="Slide Number Placeholder 6">
            <a:extLst>
              <a:ext uri="{FF2B5EF4-FFF2-40B4-BE49-F238E27FC236}">
                <a16:creationId xmlns:a16="http://schemas.microsoft.com/office/drawing/2014/main" id="{50A31E9B-86B2-43DA-80CA-F2FDE5337859}"/>
              </a:ext>
            </a:extLst>
          </p:cNvPr>
          <p:cNvSpPr>
            <a:spLocks noGrp="1"/>
          </p:cNvSpPr>
          <p:nvPr>
            <p:ph type="sldNum" sz="quarter" idx="17"/>
          </p:nvPr>
        </p:nvSpPr>
        <p:spPr>
          <a:xfrm>
            <a:off x="11303490" y="-12982"/>
            <a:ext cx="422031" cy="592853"/>
          </a:xfrm>
        </p:spPr>
        <p:txBody>
          <a:bodyPr/>
          <a:lstStyle/>
          <a:p>
            <a:fld id="{C339D293-55AA-F547-8AA2-B34354B07A59}" type="slidenum">
              <a:rPr lang="en-US" b="1" smtClean="0">
                <a:solidFill>
                  <a:schemeClr val="bg1"/>
                </a:solidFill>
              </a:rPr>
              <a:pPr/>
              <a:t>8</a:t>
            </a:fld>
            <a:r>
              <a:rPr lang="en-US"/>
              <a:t> </a:t>
            </a:r>
            <a:endParaRPr lang="en-US" dirty="0"/>
          </a:p>
        </p:txBody>
      </p:sp>
    </p:spTree>
    <p:extLst>
      <p:ext uri="{BB962C8B-B14F-4D97-AF65-F5344CB8AC3E}">
        <p14:creationId xmlns:p14="http://schemas.microsoft.com/office/powerpoint/2010/main" val="3746684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6D7C3-58EB-4F1E-9F6C-AFB5033F3D18}"/>
              </a:ext>
            </a:extLst>
          </p:cNvPr>
          <p:cNvSpPr>
            <a:spLocks noGrp="1"/>
          </p:cNvSpPr>
          <p:nvPr>
            <p:ph type="title"/>
          </p:nvPr>
        </p:nvSpPr>
        <p:spPr>
          <a:xfrm>
            <a:off x="363107" y="485896"/>
            <a:ext cx="11448794" cy="471475"/>
          </a:xfrm>
        </p:spPr>
        <p:txBody>
          <a:bodyPr>
            <a:noAutofit/>
          </a:bodyPr>
          <a:lstStyle/>
          <a:p>
            <a:r>
              <a:rPr lang="en-US" sz="3200" dirty="0"/>
              <a:t>Schedule and budget</a:t>
            </a:r>
          </a:p>
        </p:txBody>
      </p:sp>
      <p:sp>
        <p:nvSpPr>
          <p:cNvPr id="4" name="Slide Number Placeholder 3">
            <a:extLst>
              <a:ext uri="{FF2B5EF4-FFF2-40B4-BE49-F238E27FC236}">
                <a16:creationId xmlns:a16="http://schemas.microsoft.com/office/drawing/2014/main" id="{0E841689-A614-41BD-A8C1-922CB03C5DE9}"/>
              </a:ext>
            </a:extLst>
          </p:cNvPr>
          <p:cNvSpPr>
            <a:spLocks noGrp="1"/>
          </p:cNvSpPr>
          <p:nvPr>
            <p:ph type="sldNum" sz="quarter" idx="12"/>
          </p:nvPr>
        </p:nvSpPr>
        <p:spPr/>
        <p:txBody>
          <a:bodyPr/>
          <a:lstStyle/>
          <a:p>
            <a:fld id="{C339D293-55AA-F547-8AA2-B34354B07A59}" type="slidenum">
              <a:rPr lang="en-US" b="1" smtClean="0">
                <a:solidFill>
                  <a:schemeClr val="bg1"/>
                </a:solidFill>
              </a:rPr>
              <a:pPr/>
              <a:t>9</a:t>
            </a:fld>
            <a:r>
              <a:rPr lang="en-US"/>
              <a:t> </a:t>
            </a:r>
            <a:endParaRPr lang="en-US" dirty="0"/>
          </a:p>
        </p:txBody>
      </p:sp>
      <p:sp>
        <p:nvSpPr>
          <p:cNvPr id="7" name="Title 1">
            <a:extLst>
              <a:ext uri="{FF2B5EF4-FFF2-40B4-BE49-F238E27FC236}">
                <a16:creationId xmlns:a16="http://schemas.microsoft.com/office/drawing/2014/main" id="{506FBF75-B295-4FAE-B4DA-805D88E99D42}"/>
              </a:ext>
            </a:extLst>
          </p:cNvPr>
          <p:cNvSpPr txBox="1">
            <a:spLocks/>
          </p:cNvSpPr>
          <p:nvPr/>
        </p:nvSpPr>
        <p:spPr>
          <a:xfrm>
            <a:off x="515507" y="1162974"/>
            <a:ext cx="11448794" cy="605012"/>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4400" kern="1200" cap="small" baseline="0">
                <a:solidFill>
                  <a:schemeClr val="tx1"/>
                </a:solidFill>
                <a:latin typeface="+mj-lt"/>
                <a:ea typeface="+mj-ea"/>
                <a:cs typeface="+mj-cs"/>
              </a:defRPr>
            </a:lvl1pPr>
          </a:lstStyle>
          <a:p>
            <a:pPr marL="457200" indent="-457200" algn="l">
              <a:buFont typeface="Arial" panose="020B0604020202020204" pitchFamily="34" charset="0"/>
              <a:buChar char="•"/>
            </a:pPr>
            <a:endParaRPr lang="en-US" sz="1200" dirty="0"/>
          </a:p>
        </p:txBody>
      </p:sp>
      <p:sp>
        <p:nvSpPr>
          <p:cNvPr id="8" name="Content Placeholder 2">
            <a:extLst>
              <a:ext uri="{FF2B5EF4-FFF2-40B4-BE49-F238E27FC236}">
                <a16:creationId xmlns:a16="http://schemas.microsoft.com/office/drawing/2014/main" id="{2AEBC0E6-4715-4807-A108-89FBEDEE8C7A}"/>
              </a:ext>
            </a:extLst>
          </p:cNvPr>
          <p:cNvSpPr txBox="1">
            <a:spLocks/>
          </p:cNvSpPr>
          <p:nvPr/>
        </p:nvSpPr>
        <p:spPr>
          <a:xfrm>
            <a:off x="371475" y="1170661"/>
            <a:ext cx="11449050" cy="20252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Clr>
                <a:schemeClr val="accent1"/>
              </a:buClr>
              <a:buFont typeface="Wingdings" pitchFamily="2" charset="2"/>
              <a:buChar char="§"/>
              <a:defRPr sz="2400" kern="1200">
                <a:solidFill>
                  <a:schemeClr val="tx1"/>
                </a:solidFill>
                <a:latin typeface="+mn-lt"/>
                <a:ea typeface="+mn-ea"/>
                <a:cs typeface="+mn-cs"/>
              </a:defRPr>
            </a:lvl1pPr>
            <a:lvl2pPr marL="635000" indent="-238125" algn="l" defTabSz="914400" rtl="0" eaLnBrk="1" latinLnBrk="0" hangingPunct="1">
              <a:lnSpc>
                <a:spcPct val="90000"/>
              </a:lnSpc>
              <a:spcBef>
                <a:spcPts val="500"/>
              </a:spcBef>
              <a:buClr>
                <a:schemeClr val="accent1"/>
              </a:buClr>
              <a:buFont typeface="Wingdings" pitchFamily="2" charset="2"/>
              <a:buChar char="§"/>
              <a:tabLst/>
              <a:defRPr sz="2000" kern="1200">
                <a:solidFill>
                  <a:schemeClr val="tx1"/>
                </a:solidFill>
                <a:latin typeface="+mn-lt"/>
                <a:ea typeface="+mn-ea"/>
                <a:cs typeface="+mn-cs"/>
              </a:defRPr>
            </a:lvl2pPr>
            <a:lvl3pPr marL="1031875" indent="-238125" algn="l" defTabSz="914400" rtl="0" eaLnBrk="1" latinLnBrk="0" hangingPunct="1">
              <a:lnSpc>
                <a:spcPct val="90000"/>
              </a:lnSpc>
              <a:spcBef>
                <a:spcPts val="500"/>
              </a:spcBef>
              <a:buClr>
                <a:schemeClr val="accent1"/>
              </a:buClr>
              <a:buFont typeface="Wingdings" pitchFamily="2" charset="2"/>
              <a:buChar char="§"/>
              <a:tabLst/>
              <a:defRPr sz="1800" kern="1200">
                <a:solidFill>
                  <a:schemeClr val="tx1"/>
                </a:solidFill>
                <a:latin typeface="+mn-lt"/>
                <a:ea typeface="+mn-ea"/>
                <a:cs typeface="+mn-cs"/>
              </a:defRPr>
            </a:lvl3pPr>
            <a:lvl4pPr marL="1374775" indent="-238125" algn="l" defTabSz="914400" rtl="0" eaLnBrk="1" latinLnBrk="0" hangingPunct="1">
              <a:lnSpc>
                <a:spcPct val="90000"/>
              </a:lnSpc>
              <a:spcBef>
                <a:spcPts val="500"/>
              </a:spcBef>
              <a:buClr>
                <a:schemeClr val="accent1"/>
              </a:buClr>
              <a:buFont typeface="Wingdings" pitchFamily="2" charset="2"/>
              <a:buChar char="§"/>
              <a:tabLst/>
              <a:defRPr sz="1600" kern="1200">
                <a:solidFill>
                  <a:schemeClr val="tx1"/>
                </a:solidFill>
                <a:latin typeface="+mn-lt"/>
                <a:ea typeface="+mn-ea"/>
                <a:cs typeface="+mn-cs"/>
              </a:defRPr>
            </a:lvl4pPr>
            <a:lvl5pPr marL="1666875" indent="-238125" algn="l" defTabSz="914400" rtl="0" eaLnBrk="1" latinLnBrk="0" hangingPunct="1">
              <a:lnSpc>
                <a:spcPct val="90000"/>
              </a:lnSpc>
              <a:spcBef>
                <a:spcPts val="500"/>
              </a:spcBef>
              <a:buClr>
                <a:schemeClr val="accent1"/>
              </a:buClr>
              <a:buFont typeface="Wingdings" pitchFamily="2" charset="2"/>
              <a:buChar char="§"/>
              <a:tabLst/>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t>December 2020 – Study kickoff</a:t>
            </a:r>
          </a:p>
          <a:p>
            <a:r>
              <a:rPr lang="en-US" sz="1400" dirty="0"/>
              <a:t>February 2021 – Complete data collection</a:t>
            </a:r>
          </a:p>
          <a:p>
            <a:r>
              <a:rPr lang="en-US" sz="1400" dirty="0"/>
              <a:t>April 2021 – Finalize analysis</a:t>
            </a:r>
          </a:p>
          <a:p>
            <a:r>
              <a:rPr lang="en-US" sz="1400" dirty="0"/>
              <a:t>May 2021 – Final report and presentation</a:t>
            </a:r>
          </a:p>
          <a:p>
            <a:r>
              <a:rPr lang="en-US" sz="1400" dirty="0"/>
              <a:t>Reports finalized for June PSD update</a:t>
            </a:r>
          </a:p>
          <a:p>
            <a:r>
              <a:rPr lang="en-US" sz="1400" dirty="0"/>
              <a:t>Estimated Budget – $29.6k</a:t>
            </a:r>
          </a:p>
          <a:p>
            <a:pPr marL="0" indent="0">
              <a:buNone/>
            </a:pPr>
            <a:endParaRPr lang="en-US" sz="1400" dirty="0"/>
          </a:p>
        </p:txBody>
      </p:sp>
      <p:pic>
        <p:nvPicPr>
          <p:cNvPr id="10" name="Picture 9">
            <a:extLst>
              <a:ext uri="{FF2B5EF4-FFF2-40B4-BE49-F238E27FC236}">
                <a16:creationId xmlns:a16="http://schemas.microsoft.com/office/drawing/2014/main" id="{F27B067D-680D-4E96-A0B9-9E20E9FDD261}"/>
              </a:ext>
            </a:extLst>
          </p:cNvPr>
          <p:cNvPicPr>
            <a:picLocks noChangeAspect="1"/>
          </p:cNvPicPr>
          <p:nvPr/>
        </p:nvPicPr>
        <p:blipFill>
          <a:blip r:embed="rId3"/>
          <a:stretch>
            <a:fillRect/>
          </a:stretch>
        </p:blipFill>
        <p:spPr>
          <a:xfrm>
            <a:off x="3026138" y="3728708"/>
            <a:ext cx="5936742" cy="1584578"/>
          </a:xfrm>
          <a:prstGeom prst="rect">
            <a:avLst/>
          </a:prstGeom>
        </p:spPr>
      </p:pic>
    </p:spTree>
    <p:extLst>
      <p:ext uri="{BB962C8B-B14F-4D97-AF65-F5344CB8AC3E}">
        <p14:creationId xmlns:p14="http://schemas.microsoft.com/office/powerpoint/2010/main" val="909733720"/>
      </p:ext>
    </p:extLst>
  </p:cSld>
  <p:clrMapOvr>
    <a:masterClrMapping/>
  </p:clrMapOvr>
</p:sld>
</file>

<file path=ppt/theme/theme1.xml><?xml version="1.0" encoding="utf-8"?>
<a:theme xmlns:a="http://schemas.openxmlformats.org/drawingml/2006/main" name="Office Theme">
  <a:themeElements>
    <a:clrScheme name="ERS Palette">
      <a:dk1>
        <a:srgbClr val="404041"/>
      </a:dk1>
      <a:lt1>
        <a:srgbClr val="FFFFFF"/>
      </a:lt1>
      <a:dk2>
        <a:srgbClr val="1F487C"/>
      </a:dk2>
      <a:lt2>
        <a:srgbClr val="F1F1F2"/>
      </a:lt2>
      <a:accent1>
        <a:srgbClr val="00AA9D"/>
      </a:accent1>
      <a:accent2>
        <a:srgbClr val="005089"/>
      </a:accent2>
      <a:accent3>
        <a:srgbClr val="0071C5"/>
      </a:accent3>
      <a:accent4>
        <a:srgbClr val="448A91"/>
      </a:accent4>
      <a:accent5>
        <a:srgbClr val="674695"/>
      </a:accent5>
      <a:accent6>
        <a:srgbClr val="92C5C6"/>
      </a:accent6>
      <a:hlink>
        <a:srgbClr val="00AA9D"/>
      </a:hlink>
      <a:folHlink>
        <a:srgbClr val="0071C5"/>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YSERDA EFP-NF EEPS Closeout Eval-Kickoff5-2-19.potx" id="{FDE8A6BF-9CB8-4A26-A3EF-1BB3F9A50B30}" vid="{056D123B-1749-4D7B-983F-4A4B45163B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NYSERDA EFP-NF EEPS Closeout Eval-Kickoff5-2-19</Template>
  <TotalTime>29101</TotalTime>
  <Words>1010</Words>
  <Application>Microsoft Office PowerPoint</Application>
  <PresentationFormat>Widescreen</PresentationFormat>
  <Paragraphs>148</Paragraphs>
  <Slides>11</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SimSun</vt:lpstr>
      <vt:lpstr>Arial</vt:lpstr>
      <vt:lpstr>Arial Black</vt:lpstr>
      <vt:lpstr>Calibri</vt:lpstr>
      <vt:lpstr>Palatino Linotype</vt:lpstr>
      <vt:lpstr>Wingdings</vt:lpstr>
      <vt:lpstr>Office Theme</vt:lpstr>
      <vt:lpstr>CT EEB X1931-5  Commercial Refrigeration Efficiency Update Study  Max Ma, ERS December 16th, 2020      </vt:lpstr>
      <vt:lpstr>Agenda</vt:lpstr>
      <vt:lpstr>Study Background</vt:lpstr>
      <vt:lpstr>Study Objectives</vt:lpstr>
      <vt:lpstr>Detailed Tasks</vt:lpstr>
      <vt:lpstr>Detailed Tasks</vt:lpstr>
      <vt:lpstr>Detailed Tasks</vt:lpstr>
      <vt:lpstr>Summary Objectives and Outcomes</vt:lpstr>
      <vt:lpstr>Schedule and budget</vt:lpstr>
      <vt:lpstr>Thank You</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NYSERDA EEPS Closeout Evaluation NYSERDA Existing Facilities and NFGDC’s Non-Residential Rebate Programs May 2, 2019</dc:title>
  <dc:creator>Lucy Neiman</dc:creator>
  <cp:lastModifiedBy>Kerri-Ann Richard</cp:lastModifiedBy>
  <cp:revision>984</cp:revision>
  <cp:lastPrinted>2019-05-02T14:44:48Z</cp:lastPrinted>
  <dcterms:created xsi:type="dcterms:W3CDTF">2019-04-26T13:43:16Z</dcterms:created>
  <dcterms:modified xsi:type="dcterms:W3CDTF">2020-12-10T21:43:47Z</dcterms:modified>
</cp:coreProperties>
</file>